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9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A7878-BE63-40FA-9B08-F84AAA99EB0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1AF0B93-4072-4759-B38D-812606C3BEA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Tư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duy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của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mình</a:t>
          </a:r>
          <a:endParaRPr lang="vi-VN" sz="2800" dirty="0">
            <a:solidFill>
              <a:schemeClr val="tx1"/>
            </a:solidFill>
          </a:endParaRPr>
        </a:p>
      </dgm:t>
    </dgm:pt>
    <dgm:pt modelId="{2F0ECFBD-DE91-4FD7-B100-D36C2D8A769C}" type="parTrans" cxnId="{E1402D49-E68D-43CB-9963-62986CA62B79}">
      <dgm:prSet/>
      <dgm:spPr/>
      <dgm:t>
        <a:bodyPr/>
        <a:lstStyle/>
        <a:p>
          <a:endParaRPr lang="vi-VN"/>
        </a:p>
      </dgm:t>
    </dgm:pt>
    <dgm:pt modelId="{EC335AFD-D07A-4456-BD8E-AE3E5281B7D1}" type="sibTrans" cxnId="{E1402D49-E68D-43CB-9963-62986CA62B79}">
      <dgm:prSet/>
      <dgm:spPr/>
      <dgm:t>
        <a:bodyPr/>
        <a:lstStyle/>
        <a:p>
          <a:endParaRPr lang="vi-VN"/>
        </a:p>
      </dgm:t>
    </dgm:pt>
    <dgm:pt modelId="{6AA9D6FE-121A-4742-8DE6-9CD88832850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Vận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dụng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kiến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thức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chuyên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ngành</a:t>
          </a:r>
          <a:endParaRPr lang="vi-VN" sz="2400" dirty="0">
            <a:solidFill>
              <a:schemeClr val="tx1"/>
            </a:solidFill>
          </a:endParaRPr>
        </a:p>
      </dgm:t>
    </dgm:pt>
    <dgm:pt modelId="{E8AB5AA9-367A-4A9C-9B46-A0D75CAB80BD}" type="parTrans" cxnId="{78535CC5-D038-42E9-AAA3-1A50A84C4A16}">
      <dgm:prSet/>
      <dgm:spPr/>
      <dgm:t>
        <a:bodyPr/>
        <a:lstStyle/>
        <a:p>
          <a:endParaRPr lang="vi-VN"/>
        </a:p>
      </dgm:t>
    </dgm:pt>
    <dgm:pt modelId="{5CC540B0-F36D-4023-9E83-FCC9C6525FBA}" type="sibTrans" cxnId="{78535CC5-D038-42E9-AAA3-1A50A84C4A16}">
      <dgm:prSet/>
      <dgm:spPr/>
      <dgm:t>
        <a:bodyPr/>
        <a:lstStyle/>
        <a:p>
          <a:endParaRPr lang="vi-VN"/>
        </a:p>
      </dgm:t>
    </dgm:pt>
    <dgm:pt modelId="{3A21C8A3-9230-4255-8920-CC751C02751E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RA ĐƯỢC </a:t>
          </a:r>
          <a:r>
            <a:rPr lang="en-US" b="1" dirty="0" err="1">
              <a:solidFill>
                <a:srgbClr val="FFFF00"/>
              </a:solidFill>
            </a:rPr>
            <a:t>khoá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luận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của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mình</a:t>
          </a:r>
          <a:endParaRPr lang="vi-VN" b="1" dirty="0">
            <a:solidFill>
              <a:srgbClr val="FFFF00"/>
            </a:solidFill>
          </a:endParaRPr>
        </a:p>
      </dgm:t>
    </dgm:pt>
    <dgm:pt modelId="{1E84BC8D-F221-4D4A-B300-F48E4F00572A}" type="parTrans" cxnId="{1749C6FC-0310-4DEA-9997-2FCD7AE1E387}">
      <dgm:prSet/>
      <dgm:spPr/>
      <dgm:t>
        <a:bodyPr/>
        <a:lstStyle/>
        <a:p>
          <a:endParaRPr lang="vi-VN"/>
        </a:p>
      </dgm:t>
    </dgm:pt>
    <dgm:pt modelId="{563D7391-35B5-4DCF-A224-5530B50721EF}" type="sibTrans" cxnId="{1749C6FC-0310-4DEA-9997-2FCD7AE1E387}">
      <dgm:prSet/>
      <dgm:spPr/>
      <dgm:t>
        <a:bodyPr/>
        <a:lstStyle/>
        <a:p>
          <a:endParaRPr lang="vi-VN"/>
        </a:p>
      </dgm:t>
    </dgm:pt>
    <dgm:pt modelId="{C8C3A8AC-DB79-41B3-AFF8-3AF9028C7CE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Vận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dụng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kiến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thức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về</a:t>
          </a:r>
          <a:r>
            <a:rPr lang="en-US" sz="2400" dirty="0">
              <a:solidFill>
                <a:schemeClr val="tx1"/>
              </a:solidFill>
            </a:rPr>
            <a:t> PPNC</a:t>
          </a:r>
          <a:endParaRPr lang="vi-VN" sz="2400" dirty="0">
            <a:solidFill>
              <a:schemeClr val="tx1"/>
            </a:solidFill>
          </a:endParaRPr>
        </a:p>
      </dgm:t>
    </dgm:pt>
    <dgm:pt modelId="{59B08313-F7D5-4694-997B-828618BECEBA}" type="parTrans" cxnId="{ABF1894A-9D33-431D-84F6-6719958D22FB}">
      <dgm:prSet/>
      <dgm:spPr/>
      <dgm:t>
        <a:bodyPr/>
        <a:lstStyle/>
        <a:p>
          <a:endParaRPr lang="vi-VN"/>
        </a:p>
      </dgm:t>
    </dgm:pt>
    <dgm:pt modelId="{D8A2F8DC-6715-4B40-A3F0-3642A093FE04}" type="sibTrans" cxnId="{ABF1894A-9D33-431D-84F6-6719958D22FB}">
      <dgm:prSet/>
      <dgm:spPr/>
      <dgm:t>
        <a:bodyPr/>
        <a:lstStyle/>
        <a:p>
          <a:endParaRPr lang="vi-VN"/>
        </a:p>
      </dgm:t>
    </dgm:pt>
    <dgm:pt modelId="{5B261747-0812-40F4-A0D7-288AC121FD50}" type="pres">
      <dgm:prSet presAssocID="{8CAA7878-BE63-40FA-9B08-F84AAA99EB00}" presName="Name0" presStyleCnt="0">
        <dgm:presLayoutVars>
          <dgm:dir/>
          <dgm:resizeHandles val="exact"/>
        </dgm:presLayoutVars>
      </dgm:prSet>
      <dgm:spPr/>
    </dgm:pt>
    <dgm:pt modelId="{D678A26A-3F2A-471F-ACD1-61CD449ACB8E}" type="pres">
      <dgm:prSet presAssocID="{8CAA7878-BE63-40FA-9B08-F84AAA99EB00}" presName="vNodes" presStyleCnt="0"/>
      <dgm:spPr/>
    </dgm:pt>
    <dgm:pt modelId="{707DCC5B-B1CD-4DC5-AD10-1E352AA0C1E9}" type="pres">
      <dgm:prSet presAssocID="{71AF0B93-4072-4759-B38D-812606C3BEA5}" presName="node" presStyleLbl="node1" presStyleIdx="0" presStyleCnt="4" custScaleX="233951">
        <dgm:presLayoutVars>
          <dgm:bulletEnabled val="1"/>
        </dgm:presLayoutVars>
      </dgm:prSet>
      <dgm:spPr/>
    </dgm:pt>
    <dgm:pt modelId="{3907351C-C479-448C-9643-8F56D61A7783}" type="pres">
      <dgm:prSet presAssocID="{EC335AFD-D07A-4456-BD8E-AE3E5281B7D1}" presName="spacerT" presStyleCnt="0"/>
      <dgm:spPr/>
    </dgm:pt>
    <dgm:pt modelId="{D34AB9DC-4BD4-480E-99AC-18DA40FBCB12}" type="pres">
      <dgm:prSet presAssocID="{EC335AFD-D07A-4456-BD8E-AE3E5281B7D1}" presName="sibTrans" presStyleLbl="sibTrans2D1" presStyleIdx="0" presStyleCnt="3"/>
      <dgm:spPr/>
    </dgm:pt>
    <dgm:pt modelId="{013BC8A0-17F7-41D1-8EF1-88224740344D}" type="pres">
      <dgm:prSet presAssocID="{EC335AFD-D07A-4456-BD8E-AE3E5281B7D1}" presName="spacerB" presStyleCnt="0"/>
      <dgm:spPr/>
    </dgm:pt>
    <dgm:pt modelId="{ADC43F74-60FB-4E7F-98EE-B124CEFB5C12}" type="pres">
      <dgm:prSet presAssocID="{C8C3A8AC-DB79-41B3-AFF8-3AF9028C7CE1}" presName="node" presStyleLbl="node1" presStyleIdx="1" presStyleCnt="4" custScaleX="260412">
        <dgm:presLayoutVars>
          <dgm:bulletEnabled val="1"/>
        </dgm:presLayoutVars>
      </dgm:prSet>
      <dgm:spPr/>
    </dgm:pt>
    <dgm:pt modelId="{5412C46E-A337-4731-A33F-7EF19CBCDE5F}" type="pres">
      <dgm:prSet presAssocID="{D8A2F8DC-6715-4B40-A3F0-3642A093FE04}" presName="spacerT" presStyleCnt="0"/>
      <dgm:spPr/>
    </dgm:pt>
    <dgm:pt modelId="{2983B9A0-5C48-49A0-A817-DB8394B7A33B}" type="pres">
      <dgm:prSet presAssocID="{D8A2F8DC-6715-4B40-A3F0-3642A093FE04}" presName="sibTrans" presStyleLbl="sibTrans2D1" presStyleIdx="1" presStyleCnt="3"/>
      <dgm:spPr/>
    </dgm:pt>
    <dgm:pt modelId="{01669E8C-88E1-4AC6-B6A7-D7DD1A63F055}" type="pres">
      <dgm:prSet presAssocID="{D8A2F8DC-6715-4B40-A3F0-3642A093FE04}" presName="spacerB" presStyleCnt="0"/>
      <dgm:spPr/>
    </dgm:pt>
    <dgm:pt modelId="{5532B10A-F0B3-4061-B6E1-D4C9B06DFA7F}" type="pres">
      <dgm:prSet presAssocID="{6AA9D6FE-121A-4742-8DE6-9CD88832850A}" presName="node" presStyleLbl="node1" presStyleIdx="2" presStyleCnt="4" custScaleX="290872">
        <dgm:presLayoutVars>
          <dgm:bulletEnabled val="1"/>
        </dgm:presLayoutVars>
      </dgm:prSet>
      <dgm:spPr/>
    </dgm:pt>
    <dgm:pt modelId="{F49B57AB-6608-4EA7-80EC-0B11B8C6AB0F}" type="pres">
      <dgm:prSet presAssocID="{8CAA7878-BE63-40FA-9B08-F84AAA99EB00}" presName="sibTransLast" presStyleLbl="sibTrans2D1" presStyleIdx="2" presStyleCnt="3"/>
      <dgm:spPr/>
    </dgm:pt>
    <dgm:pt modelId="{A310AE87-A6C5-400E-864A-CC8A7A554453}" type="pres">
      <dgm:prSet presAssocID="{8CAA7878-BE63-40FA-9B08-F84AAA99EB00}" presName="connectorText" presStyleLbl="sibTrans2D1" presStyleIdx="2" presStyleCnt="3"/>
      <dgm:spPr/>
    </dgm:pt>
    <dgm:pt modelId="{5A6C541A-54F2-438F-AB0C-D4F17B67D9A1}" type="pres">
      <dgm:prSet presAssocID="{8CAA7878-BE63-40FA-9B08-F84AAA99EB00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FC937A44-5CBD-4A4C-B4E4-A85D8647B9CE}" type="presOf" srcId="{8CAA7878-BE63-40FA-9B08-F84AAA99EB00}" destId="{5B261747-0812-40F4-A0D7-288AC121FD50}" srcOrd="0" destOrd="0" presId="urn:microsoft.com/office/officeart/2005/8/layout/equation2"/>
    <dgm:cxn modelId="{E1402D49-E68D-43CB-9963-62986CA62B79}" srcId="{8CAA7878-BE63-40FA-9B08-F84AAA99EB00}" destId="{71AF0B93-4072-4759-B38D-812606C3BEA5}" srcOrd="0" destOrd="0" parTransId="{2F0ECFBD-DE91-4FD7-B100-D36C2D8A769C}" sibTransId="{EC335AFD-D07A-4456-BD8E-AE3E5281B7D1}"/>
    <dgm:cxn modelId="{ABF1894A-9D33-431D-84F6-6719958D22FB}" srcId="{8CAA7878-BE63-40FA-9B08-F84AAA99EB00}" destId="{C8C3A8AC-DB79-41B3-AFF8-3AF9028C7CE1}" srcOrd="1" destOrd="0" parTransId="{59B08313-F7D5-4694-997B-828618BECEBA}" sibTransId="{D8A2F8DC-6715-4B40-A3F0-3642A093FE04}"/>
    <dgm:cxn modelId="{2880704D-6EB3-41BD-A7C6-E74840D84C49}" type="presOf" srcId="{C8C3A8AC-DB79-41B3-AFF8-3AF9028C7CE1}" destId="{ADC43F74-60FB-4E7F-98EE-B124CEFB5C12}" srcOrd="0" destOrd="0" presId="urn:microsoft.com/office/officeart/2005/8/layout/equation2"/>
    <dgm:cxn modelId="{58C5C959-357E-48BB-861F-4D3D024A81EC}" type="presOf" srcId="{5CC540B0-F36D-4023-9E83-FCC9C6525FBA}" destId="{F49B57AB-6608-4EA7-80EC-0B11B8C6AB0F}" srcOrd="0" destOrd="0" presId="urn:microsoft.com/office/officeart/2005/8/layout/equation2"/>
    <dgm:cxn modelId="{14C6536C-FE8A-4030-A35A-09D36617D60C}" type="presOf" srcId="{71AF0B93-4072-4759-B38D-812606C3BEA5}" destId="{707DCC5B-B1CD-4DC5-AD10-1E352AA0C1E9}" srcOrd="0" destOrd="0" presId="urn:microsoft.com/office/officeart/2005/8/layout/equation2"/>
    <dgm:cxn modelId="{E818B58F-E04A-4403-BE52-C7E58DEA453D}" type="presOf" srcId="{6AA9D6FE-121A-4742-8DE6-9CD88832850A}" destId="{5532B10A-F0B3-4061-B6E1-D4C9B06DFA7F}" srcOrd="0" destOrd="0" presId="urn:microsoft.com/office/officeart/2005/8/layout/equation2"/>
    <dgm:cxn modelId="{E270C6BD-928E-4B4E-ACA4-70C67724600B}" type="presOf" srcId="{EC335AFD-D07A-4456-BD8E-AE3E5281B7D1}" destId="{D34AB9DC-4BD4-480E-99AC-18DA40FBCB12}" srcOrd="0" destOrd="0" presId="urn:microsoft.com/office/officeart/2005/8/layout/equation2"/>
    <dgm:cxn modelId="{78535CC5-D038-42E9-AAA3-1A50A84C4A16}" srcId="{8CAA7878-BE63-40FA-9B08-F84AAA99EB00}" destId="{6AA9D6FE-121A-4742-8DE6-9CD88832850A}" srcOrd="2" destOrd="0" parTransId="{E8AB5AA9-367A-4A9C-9B46-A0D75CAB80BD}" sibTransId="{5CC540B0-F36D-4023-9E83-FCC9C6525FBA}"/>
    <dgm:cxn modelId="{66AE0FE3-6CFE-4A50-8455-E8CE5777D1CA}" type="presOf" srcId="{5CC540B0-F36D-4023-9E83-FCC9C6525FBA}" destId="{A310AE87-A6C5-400E-864A-CC8A7A554453}" srcOrd="1" destOrd="0" presId="urn:microsoft.com/office/officeart/2005/8/layout/equation2"/>
    <dgm:cxn modelId="{8FF0A2EB-E11C-4DF1-8CB1-6A3392473B22}" type="presOf" srcId="{D8A2F8DC-6715-4B40-A3F0-3642A093FE04}" destId="{2983B9A0-5C48-49A0-A817-DB8394B7A33B}" srcOrd="0" destOrd="0" presId="urn:microsoft.com/office/officeart/2005/8/layout/equation2"/>
    <dgm:cxn modelId="{4DF394FB-CB5F-4BCE-9644-3E49D1B3AF55}" type="presOf" srcId="{3A21C8A3-9230-4255-8920-CC751C02751E}" destId="{5A6C541A-54F2-438F-AB0C-D4F17B67D9A1}" srcOrd="0" destOrd="0" presId="urn:microsoft.com/office/officeart/2005/8/layout/equation2"/>
    <dgm:cxn modelId="{1749C6FC-0310-4DEA-9997-2FCD7AE1E387}" srcId="{8CAA7878-BE63-40FA-9B08-F84AAA99EB00}" destId="{3A21C8A3-9230-4255-8920-CC751C02751E}" srcOrd="3" destOrd="0" parTransId="{1E84BC8D-F221-4D4A-B300-F48E4F00572A}" sibTransId="{563D7391-35B5-4DCF-A224-5530B50721EF}"/>
    <dgm:cxn modelId="{7E4912F7-BA0A-40CF-9E49-60032680B981}" type="presParOf" srcId="{5B261747-0812-40F4-A0D7-288AC121FD50}" destId="{D678A26A-3F2A-471F-ACD1-61CD449ACB8E}" srcOrd="0" destOrd="0" presId="urn:microsoft.com/office/officeart/2005/8/layout/equation2"/>
    <dgm:cxn modelId="{51CF95CF-A669-4F89-9C59-19F37B70C820}" type="presParOf" srcId="{D678A26A-3F2A-471F-ACD1-61CD449ACB8E}" destId="{707DCC5B-B1CD-4DC5-AD10-1E352AA0C1E9}" srcOrd="0" destOrd="0" presId="urn:microsoft.com/office/officeart/2005/8/layout/equation2"/>
    <dgm:cxn modelId="{8B8BFE5D-2466-4BD5-8CB4-3614EBAB66E0}" type="presParOf" srcId="{D678A26A-3F2A-471F-ACD1-61CD449ACB8E}" destId="{3907351C-C479-448C-9643-8F56D61A7783}" srcOrd="1" destOrd="0" presId="urn:microsoft.com/office/officeart/2005/8/layout/equation2"/>
    <dgm:cxn modelId="{E6F83688-8721-4EEB-812D-C5431E092EE2}" type="presParOf" srcId="{D678A26A-3F2A-471F-ACD1-61CD449ACB8E}" destId="{D34AB9DC-4BD4-480E-99AC-18DA40FBCB12}" srcOrd="2" destOrd="0" presId="urn:microsoft.com/office/officeart/2005/8/layout/equation2"/>
    <dgm:cxn modelId="{536EB4B2-C863-4641-9466-E80C954925AD}" type="presParOf" srcId="{D678A26A-3F2A-471F-ACD1-61CD449ACB8E}" destId="{013BC8A0-17F7-41D1-8EF1-88224740344D}" srcOrd="3" destOrd="0" presId="urn:microsoft.com/office/officeart/2005/8/layout/equation2"/>
    <dgm:cxn modelId="{8276D607-45E2-42FC-B9B1-C4F079A250B8}" type="presParOf" srcId="{D678A26A-3F2A-471F-ACD1-61CD449ACB8E}" destId="{ADC43F74-60FB-4E7F-98EE-B124CEFB5C12}" srcOrd="4" destOrd="0" presId="urn:microsoft.com/office/officeart/2005/8/layout/equation2"/>
    <dgm:cxn modelId="{A74ADF6B-E84F-47BB-8F0F-3E9409892A6B}" type="presParOf" srcId="{D678A26A-3F2A-471F-ACD1-61CD449ACB8E}" destId="{5412C46E-A337-4731-A33F-7EF19CBCDE5F}" srcOrd="5" destOrd="0" presId="urn:microsoft.com/office/officeart/2005/8/layout/equation2"/>
    <dgm:cxn modelId="{70144532-78A1-4F29-80BD-51CCCED3589E}" type="presParOf" srcId="{D678A26A-3F2A-471F-ACD1-61CD449ACB8E}" destId="{2983B9A0-5C48-49A0-A817-DB8394B7A33B}" srcOrd="6" destOrd="0" presId="urn:microsoft.com/office/officeart/2005/8/layout/equation2"/>
    <dgm:cxn modelId="{897E4144-B5C1-46B0-9D74-84CECB5E2BFC}" type="presParOf" srcId="{D678A26A-3F2A-471F-ACD1-61CD449ACB8E}" destId="{01669E8C-88E1-4AC6-B6A7-D7DD1A63F055}" srcOrd="7" destOrd="0" presId="urn:microsoft.com/office/officeart/2005/8/layout/equation2"/>
    <dgm:cxn modelId="{C03BEB3E-8131-45F3-BCA4-1C16F2177B55}" type="presParOf" srcId="{D678A26A-3F2A-471F-ACD1-61CD449ACB8E}" destId="{5532B10A-F0B3-4061-B6E1-D4C9B06DFA7F}" srcOrd="8" destOrd="0" presId="urn:microsoft.com/office/officeart/2005/8/layout/equation2"/>
    <dgm:cxn modelId="{0BDC0550-5F53-445E-BAEC-66DCA1ECCFA5}" type="presParOf" srcId="{5B261747-0812-40F4-A0D7-288AC121FD50}" destId="{F49B57AB-6608-4EA7-80EC-0B11B8C6AB0F}" srcOrd="1" destOrd="0" presId="urn:microsoft.com/office/officeart/2005/8/layout/equation2"/>
    <dgm:cxn modelId="{8AD976E7-DDE3-4C89-850C-AFBDEDB39EE7}" type="presParOf" srcId="{F49B57AB-6608-4EA7-80EC-0B11B8C6AB0F}" destId="{A310AE87-A6C5-400E-864A-CC8A7A554453}" srcOrd="0" destOrd="0" presId="urn:microsoft.com/office/officeart/2005/8/layout/equation2"/>
    <dgm:cxn modelId="{F8C8CCC1-666C-40DC-B4D4-C4A1A0F5B3CF}" type="presParOf" srcId="{5B261747-0812-40F4-A0D7-288AC121FD50}" destId="{5A6C541A-54F2-438F-AB0C-D4F17B67D9A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B48BA-A187-2B49-A914-F803F6E52959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A132E210-A078-BE4F-BA48-89676AEF8BE1}">
      <dgm:prSet phldrT="[Text]"/>
      <dgm:spPr/>
      <dgm:t>
        <a:bodyPr/>
        <a:lstStyle/>
        <a:p>
          <a:r>
            <a:rPr lang="en-US" dirty="0"/>
            <a:t>CỤM TỪ KHOÁ</a:t>
          </a:r>
        </a:p>
        <a:p>
          <a:r>
            <a:rPr lang="en-US" dirty="0" err="1"/>
            <a:t>Lý</a:t>
          </a:r>
          <a:r>
            <a:rPr lang="en-US" dirty="0"/>
            <a:t> </a:t>
          </a:r>
          <a:r>
            <a:rPr lang="en-US" dirty="0" err="1"/>
            <a:t>thuyết</a:t>
          </a:r>
          <a:endParaRPr lang="en-US" dirty="0"/>
        </a:p>
      </dgm:t>
    </dgm:pt>
    <dgm:pt modelId="{E24796FF-64C9-CC47-8BFC-3DCB09C7FAB0}" type="parTrans" cxnId="{7E24B8AB-6ED3-AD45-A7A2-BFFC498DFC37}">
      <dgm:prSet/>
      <dgm:spPr/>
      <dgm:t>
        <a:bodyPr/>
        <a:lstStyle/>
        <a:p>
          <a:endParaRPr lang="en-US"/>
        </a:p>
      </dgm:t>
    </dgm:pt>
    <dgm:pt modelId="{7B8FB1D1-2957-8F49-96D7-FFBA8CFE4E0B}" type="sibTrans" cxnId="{7E24B8AB-6ED3-AD45-A7A2-BFFC498DFC37}">
      <dgm:prSet/>
      <dgm:spPr/>
      <dgm:t>
        <a:bodyPr/>
        <a:lstStyle/>
        <a:p>
          <a:endParaRPr lang="en-US"/>
        </a:p>
      </dgm:t>
    </dgm:pt>
    <dgm:pt modelId="{39EFFB08-DE2C-7F4C-91A1-3FE12B371C8A}">
      <dgm:prSet phldrT="[Text]"/>
      <dgm:spPr/>
      <dgm:t>
        <a:bodyPr/>
        <a:lstStyle/>
        <a:p>
          <a:r>
            <a:rPr lang="en-US" dirty="0"/>
            <a:t>ĐỊA CHỈ</a:t>
          </a:r>
        </a:p>
        <a:p>
          <a:r>
            <a:rPr lang="en-US" dirty="0" err="1"/>
            <a:t>Ứng</a:t>
          </a:r>
          <a:r>
            <a:rPr lang="en-US" dirty="0"/>
            <a:t> </a:t>
          </a:r>
          <a:r>
            <a:rPr lang="en-US" dirty="0" err="1"/>
            <a:t>dụng</a:t>
          </a:r>
          <a:endParaRPr lang="en-US" dirty="0"/>
        </a:p>
      </dgm:t>
    </dgm:pt>
    <dgm:pt modelId="{1824CD8D-758C-B144-8932-AFC6B79BB768}" type="parTrans" cxnId="{66C4D966-7179-5846-9ECD-9BAC5316467E}">
      <dgm:prSet/>
      <dgm:spPr/>
      <dgm:t>
        <a:bodyPr/>
        <a:lstStyle/>
        <a:p>
          <a:endParaRPr lang="en-US"/>
        </a:p>
      </dgm:t>
    </dgm:pt>
    <dgm:pt modelId="{0FFC4950-728E-AD4D-9531-B272BF378A5F}" type="sibTrans" cxnId="{66C4D966-7179-5846-9ECD-9BAC5316467E}">
      <dgm:prSet/>
      <dgm:spPr/>
      <dgm:t>
        <a:bodyPr/>
        <a:lstStyle/>
        <a:p>
          <a:endParaRPr lang="en-US"/>
        </a:p>
      </dgm:t>
    </dgm:pt>
    <dgm:pt modelId="{6C31BC6D-A428-3D4A-9ADA-5271CB64CD92}">
      <dgm:prSet phldrT="[Text]"/>
      <dgm:spPr/>
      <dgm:t>
        <a:bodyPr/>
        <a:lstStyle/>
        <a:p>
          <a:r>
            <a:rPr lang="en-US" dirty="0"/>
            <a:t>TÊN ĐỀ TÀI</a:t>
          </a:r>
        </a:p>
      </dgm:t>
    </dgm:pt>
    <dgm:pt modelId="{AFCCE8AF-BA1F-B843-8D35-A385E5AAF274}" type="parTrans" cxnId="{7857D156-FC24-A44D-BC4C-DF593C5E81D5}">
      <dgm:prSet/>
      <dgm:spPr/>
      <dgm:t>
        <a:bodyPr/>
        <a:lstStyle/>
        <a:p>
          <a:endParaRPr lang="en-US"/>
        </a:p>
      </dgm:t>
    </dgm:pt>
    <dgm:pt modelId="{0EFB3838-F0E2-3647-A554-F42B7FE33F5C}" type="sibTrans" cxnId="{7857D156-FC24-A44D-BC4C-DF593C5E81D5}">
      <dgm:prSet/>
      <dgm:spPr/>
      <dgm:t>
        <a:bodyPr/>
        <a:lstStyle/>
        <a:p>
          <a:endParaRPr lang="en-US"/>
        </a:p>
      </dgm:t>
    </dgm:pt>
    <dgm:pt modelId="{BEE1F8D2-3B9C-A84D-BF67-1EEF7990AC94}" type="pres">
      <dgm:prSet presAssocID="{63FB48BA-A187-2B49-A914-F803F6E52959}" presName="linearFlow" presStyleCnt="0">
        <dgm:presLayoutVars>
          <dgm:dir/>
          <dgm:resizeHandles val="exact"/>
        </dgm:presLayoutVars>
      </dgm:prSet>
      <dgm:spPr/>
    </dgm:pt>
    <dgm:pt modelId="{89C4327D-3C04-0C49-9F48-AFC37E50485E}" type="pres">
      <dgm:prSet presAssocID="{A132E210-A078-BE4F-BA48-89676AEF8BE1}" presName="node" presStyleLbl="node1" presStyleIdx="0" presStyleCnt="3">
        <dgm:presLayoutVars>
          <dgm:bulletEnabled val="1"/>
        </dgm:presLayoutVars>
      </dgm:prSet>
      <dgm:spPr/>
    </dgm:pt>
    <dgm:pt modelId="{A2ECF8FA-8452-8C4E-AA89-B3A8FE5C229B}" type="pres">
      <dgm:prSet presAssocID="{7B8FB1D1-2957-8F49-96D7-FFBA8CFE4E0B}" presName="spacerL" presStyleCnt="0"/>
      <dgm:spPr/>
    </dgm:pt>
    <dgm:pt modelId="{F7E6F6B3-91F4-F143-A1D5-312FF727DA9A}" type="pres">
      <dgm:prSet presAssocID="{7B8FB1D1-2957-8F49-96D7-FFBA8CFE4E0B}" presName="sibTrans" presStyleLbl="sibTrans2D1" presStyleIdx="0" presStyleCnt="2"/>
      <dgm:spPr/>
    </dgm:pt>
    <dgm:pt modelId="{75BCD47C-61F2-8C43-9C1D-99379CD2FF8C}" type="pres">
      <dgm:prSet presAssocID="{7B8FB1D1-2957-8F49-96D7-FFBA8CFE4E0B}" presName="spacerR" presStyleCnt="0"/>
      <dgm:spPr/>
    </dgm:pt>
    <dgm:pt modelId="{5C29B8CC-B3DC-B940-AE4B-8E1D0152BBE7}" type="pres">
      <dgm:prSet presAssocID="{39EFFB08-DE2C-7F4C-91A1-3FE12B371C8A}" presName="node" presStyleLbl="node1" presStyleIdx="1" presStyleCnt="3">
        <dgm:presLayoutVars>
          <dgm:bulletEnabled val="1"/>
        </dgm:presLayoutVars>
      </dgm:prSet>
      <dgm:spPr/>
    </dgm:pt>
    <dgm:pt modelId="{3780CD9B-B079-A14D-8901-BBCB4204C434}" type="pres">
      <dgm:prSet presAssocID="{0FFC4950-728E-AD4D-9531-B272BF378A5F}" presName="spacerL" presStyleCnt="0"/>
      <dgm:spPr/>
    </dgm:pt>
    <dgm:pt modelId="{7EB500BD-5EEA-A548-9339-7AC5684B6D8D}" type="pres">
      <dgm:prSet presAssocID="{0FFC4950-728E-AD4D-9531-B272BF378A5F}" presName="sibTrans" presStyleLbl="sibTrans2D1" presStyleIdx="1" presStyleCnt="2"/>
      <dgm:spPr/>
    </dgm:pt>
    <dgm:pt modelId="{9409819D-6762-4A4A-B6AB-09EA9B0FA150}" type="pres">
      <dgm:prSet presAssocID="{0FFC4950-728E-AD4D-9531-B272BF378A5F}" presName="spacerR" presStyleCnt="0"/>
      <dgm:spPr/>
    </dgm:pt>
    <dgm:pt modelId="{3758A4B5-B144-7846-920E-CC688931026A}" type="pres">
      <dgm:prSet presAssocID="{6C31BC6D-A428-3D4A-9ADA-5271CB64CD92}" presName="node" presStyleLbl="node1" presStyleIdx="2" presStyleCnt="3">
        <dgm:presLayoutVars>
          <dgm:bulletEnabled val="1"/>
        </dgm:presLayoutVars>
      </dgm:prSet>
      <dgm:spPr/>
    </dgm:pt>
  </dgm:ptLst>
  <dgm:cxnLst>
    <dgm:cxn modelId="{6AF6960F-D4B7-8D4F-8AAC-EC65A3F85A41}" type="presOf" srcId="{7B8FB1D1-2957-8F49-96D7-FFBA8CFE4E0B}" destId="{F7E6F6B3-91F4-F143-A1D5-312FF727DA9A}" srcOrd="0" destOrd="0" presId="urn:microsoft.com/office/officeart/2005/8/layout/equation1"/>
    <dgm:cxn modelId="{676ED71B-A118-AA45-B654-62473B79AA8E}" type="presOf" srcId="{39EFFB08-DE2C-7F4C-91A1-3FE12B371C8A}" destId="{5C29B8CC-B3DC-B940-AE4B-8E1D0152BBE7}" srcOrd="0" destOrd="0" presId="urn:microsoft.com/office/officeart/2005/8/layout/equation1"/>
    <dgm:cxn modelId="{897B8527-0F6E-2B4A-A243-E0F67BDBDF2A}" type="presOf" srcId="{63FB48BA-A187-2B49-A914-F803F6E52959}" destId="{BEE1F8D2-3B9C-A84D-BF67-1EEF7990AC94}" srcOrd="0" destOrd="0" presId="urn:microsoft.com/office/officeart/2005/8/layout/equation1"/>
    <dgm:cxn modelId="{B1D6042A-ED6C-2442-AEE0-1264E8543BBB}" type="presOf" srcId="{0FFC4950-728E-AD4D-9531-B272BF378A5F}" destId="{7EB500BD-5EEA-A548-9339-7AC5684B6D8D}" srcOrd="0" destOrd="0" presId="urn:microsoft.com/office/officeart/2005/8/layout/equation1"/>
    <dgm:cxn modelId="{B2141B3C-5463-4049-A7AD-DBB24156AC36}" type="presOf" srcId="{6C31BC6D-A428-3D4A-9ADA-5271CB64CD92}" destId="{3758A4B5-B144-7846-920E-CC688931026A}" srcOrd="0" destOrd="0" presId="urn:microsoft.com/office/officeart/2005/8/layout/equation1"/>
    <dgm:cxn modelId="{7857D156-FC24-A44D-BC4C-DF593C5E81D5}" srcId="{63FB48BA-A187-2B49-A914-F803F6E52959}" destId="{6C31BC6D-A428-3D4A-9ADA-5271CB64CD92}" srcOrd="2" destOrd="0" parTransId="{AFCCE8AF-BA1F-B843-8D35-A385E5AAF274}" sibTransId="{0EFB3838-F0E2-3647-A554-F42B7FE33F5C}"/>
    <dgm:cxn modelId="{66C4D966-7179-5846-9ECD-9BAC5316467E}" srcId="{63FB48BA-A187-2B49-A914-F803F6E52959}" destId="{39EFFB08-DE2C-7F4C-91A1-3FE12B371C8A}" srcOrd="1" destOrd="0" parTransId="{1824CD8D-758C-B144-8932-AFC6B79BB768}" sibTransId="{0FFC4950-728E-AD4D-9531-B272BF378A5F}"/>
    <dgm:cxn modelId="{7E24B8AB-6ED3-AD45-A7A2-BFFC498DFC37}" srcId="{63FB48BA-A187-2B49-A914-F803F6E52959}" destId="{A132E210-A078-BE4F-BA48-89676AEF8BE1}" srcOrd="0" destOrd="0" parTransId="{E24796FF-64C9-CC47-8BFC-3DCB09C7FAB0}" sibTransId="{7B8FB1D1-2957-8F49-96D7-FFBA8CFE4E0B}"/>
    <dgm:cxn modelId="{F498BCB2-212D-9B4B-9400-3FC391F46720}" type="presOf" srcId="{A132E210-A078-BE4F-BA48-89676AEF8BE1}" destId="{89C4327D-3C04-0C49-9F48-AFC37E50485E}" srcOrd="0" destOrd="0" presId="urn:microsoft.com/office/officeart/2005/8/layout/equation1"/>
    <dgm:cxn modelId="{3B728C1A-D78B-EC42-903E-ABC144EBBB0E}" type="presParOf" srcId="{BEE1F8D2-3B9C-A84D-BF67-1EEF7990AC94}" destId="{89C4327D-3C04-0C49-9F48-AFC37E50485E}" srcOrd="0" destOrd="0" presId="urn:microsoft.com/office/officeart/2005/8/layout/equation1"/>
    <dgm:cxn modelId="{0349646C-6808-BD4E-AB08-FEC47E92AD7A}" type="presParOf" srcId="{BEE1F8D2-3B9C-A84D-BF67-1EEF7990AC94}" destId="{A2ECF8FA-8452-8C4E-AA89-B3A8FE5C229B}" srcOrd="1" destOrd="0" presId="urn:microsoft.com/office/officeart/2005/8/layout/equation1"/>
    <dgm:cxn modelId="{A9197B8F-A1C0-8146-837F-79CDEBFF30C7}" type="presParOf" srcId="{BEE1F8D2-3B9C-A84D-BF67-1EEF7990AC94}" destId="{F7E6F6B3-91F4-F143-A1D5-312FF727DA9A}" srcOrd="2" destOrd="0" presId="urn:microsoft.com/office/officeart/2005/8/layout/equation1"/>
    <dgm:cxn modelId="{7387574D-5EB9-414C-8F5A-1DB1EEA7818A}" type="presParOf" srcId="{BEE1F8D2-3B9C-A84D-BF67-1EEF7990AC94}" destId="{75BCD47C-61F2-8C43-9C1D-99379CD2FF8C}" srcOrd="3" destOrd="0" presId="urn:microsoft.com/office/officeart/2005/8/layout/equation1"/>
    <dgm:cxn modelId="{9646450A-F140-044F-BF40-6C58AE677042}" type="presParOf" srcId="{BEE1F8D2-3B9C-A84D-BF67-1EEF7990AC94}" destId="{5C29B8CC-B3DC-B940-AE4B-8E1D0152BBE7}" srcOrd="4" destOrd="0" presId="urn:microsoft.com/office/officeart/2005/8/layout/equation1"/>
    <dgm:cxn modelId="{28F029E5-47BB-3849-8CE5-BA1A194A75DB}" type="presParOf" srcId="{BEE1F8D2-3B9C-A84D-BF67-1EEF7990AC94}" destId="{3780CD9B-B079-A14D-8901-BBCB4204C434}" srcOrd="5" destOrd="0" presId="urn:microsoft.com/office/officeart/2005/8/layout/equation1"/>
    <dgm:cxn modelId="{64466339-27EA-4F49-852E-BDBA7B052251}" type="presParOf" srcId="{BEE1F8D2-3B9C-A84D-BF67-1EEF7990AC94}" destId="{7EB500BD-5EEA-A548-9339-7AC5684B6D8D}" srcOrd="6" destOrd="0" presId="urn:microsoft.com/office/officeart/2005/8/layout/equation1"/>
    <dgm:cxn modelId="{22C471FC-6A98-4D42-BDEA-D862C5C1A541}" type="presParOf" srcId="{BEE1F8D2-3B9C-A84D-BF67-1EEF7990AC94}" destId="{9409819D-6762-4A4A-B6AB-09EA9B0FA150}" srcOrd="7" destOrd="0" presId="urn:microsoft.com/office/officeart/2005/8/layout/equation1"/>
    <dgm:cxn modelId="{E43817D9-181F-9A46-AEAC-7C15893B972B}" type="presParOf" srcId="{BEE1F8D2-3B9C-A84D-BF67-1EEF7990AC94}" destId="{3758A4B5-B144-7846-920E-CC688931026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F7B1E-DD80-4430-A966-3DE9D36C015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vi-VN"/>
        </a:p>
      </dgm:t>
    </dgm:pt>
    <dgm:pt modelId="{3ACFD960-F410-48A2-A150-B6FFB2803F8D}">
      <dgm:prSet phldrT="[Text]" custT="1"/>
      <dgm:spPr/>
      <dgm:t>
        <a:bodyPr/>
        <a:lstStyle/>
        <a:p>
          <a:r>
            <a:rPr lang="en-US" sz="3600" dirty="0" err="1"/>
            <a:t>Mục</a:t>
          </a:r>
          <a:r>
            <a:rPr lang="en-US" sz="3600" dirty="0"/>
            <a:t> </a:t>
          </a:r>
          <a:r>
            <a:rPr lang="en-US" sz="3600" dirty="0" err="1"/>
            <a:t>tiêu</a:t>
          </a:r>
          <a:r>
            <a:rPr lang="en-US" sz="3600" dirty="0"/>
            <a:t> NC</a:t>
          </a:r>
          <a:endParaRPr lang="vi-VN" sz="3600" dirty="0"/>
        </a:p>
      </dgm:t>
    </dgm:pt>
    <dgm:pt modelId="{54F5A8CA-AA6A-4AC2-841D-464E3EBB0567}" type="parTrans" cxnId="{4CB4B544-7DDE-4512-88F3-30336767194F}">
      <dgm:prSet/>
      <dgm:spPr/>
      <dgm:t>
        <a:bodyPr/>
        <a:lstStyle/>
        <a:p>
          <a:endParaRPr lang="vi-VN"/>
        </a:p>
      </dgm:t>
    </dgm:pt>
    <dgm:pt modelId="{4C9EA4AB-EC26-4F0F-8D84-19B574702201}" type="sibTrans" cxnId="{4CB4B544-7DDE-4512-88F3-30336767194F}">
      <dgm:prSet/>
      <dgm:spPr/>
      <dgm:t>
        <a:bodyPr/>
        <a:lstStyle/>
        <a:p>
          <a:endParaRPr lang="vi-VN"/>
        </a:p>
      </dgm:t>
    </dgm:pt>
    <dgm:pt modelId="{C00E6ADF-169D-4D40-81B2-D4AC9EDFEBA3}">
      <dgm:prSet phldrT="[Text]" custT="1"/>
      <dgm:spPr/>
      <dgm:t>
        <a:bodyPr/>
        <a:lstStyle/>
        <a:p>
          <a:r>
            <a:rPr lang="en-US" sz="2400" dirty="0"/>
            <a:t>1. </a:t>
          </a:r>
          <a:r>
            <a:rPr lang="en-US" sz="2400" dirty="0" err="1"/>
            <a:t>Về</a:t>
          </a:r>
          <a:r>
            <a:rPr lang="en-US" sz="2400" dirty="0"/>
            <a:t> </a:t>
          </a:r>
          <a:r>
            <a:rPr lang="en-US" sz="2400" dirty="0" err="1"/>
            <a:t>lý</a:t>
          </a:r>
          <a:r>
            <a:rPr lang="en-US" sz="2400" dirty="0"/>
            <a:t> </a:t>
          </a:r>
          <a:r>
            <a:rPr lang="en-US" sz="2400" dirty="0" err="1"/>
            <a:t>thuyết</a:t>
          </a:r>
          <a:endParaRPr lang="vi-VN" sz="2400" dirty="0"/>
        </a:p>
      </dgm:t>
    </dgm:pt>
    <dgm:pt modelId="{E29D73C9-670A-4388-976D-A0E8015B9A7E}" type="parTrans" cxnId="{C3AB6A21-057D-425B-B4EC-328E60655463}">
      <dgm:prSet/>
      <dgm:spPr/>
      <dgm:t>
        <a:bodyPr/>
        <a:lstStyle/>
        <a:p>
          <a:endParaRPr lang="vi-VN"/>
        </a:p>
      </dgm:t>
    </dgm:pt>
    <dgm:pt modelId="{15B198DE-E23A-4D5F-91D3-F9CCD1972BDF}" type="sibTrans" cxnId="{C3AB6A21-057D-425B-B4EC-328E60655463}">
      <dgm:prSet/>
      <dgm:spPr/>
      <dgm:t>
        <a:bodyPr/>
        <a:lstStyle/>
        <a:p>
          <a:endParaRPr lang="vi-VN"/>
        </a:p>
      </dgm:t>
    </dgm:pt>
    <dgm:pt modelId="{60D39461-87E5-44B7-AB81-0B80458B99DD}">
      <dgm:prSet phldrT="[Text]" custT="1"/>
      <dgm:spPr/>
      <dgm:t>
        <a:bodyPr/>
        <a:lstStyle/>
        <a:p>
          <a:r>
            <a:rPr lang="en-US" sz="2400" dirty="0"/>
            <a:t>2. </a:t>
          </a:r>
          <a:r>
            <a:rPr lang="en-US" sz="2400" dirty="0" err="1"/>
            <a:t>Về</a:t>
          </a:r>
          <a:r>
            <a:rPr lang="en-US" sz="2400" dirty="0"/>
            <a:t> </a:t>
          </a:r>
          <a:r>
            <a:rPr lang="en-US" sz="2400" dirty="0" err="1"/>
            <a:t>thực</a:t>
          </a:r>
          <a:r>
            <a:rPr lang="en-US" sz="2400" dirty="0"/>
            <a:t> </a:t>
          </a:r>
          <a:r>
            <a:rPr lang="en-US" sz="2400" dirty="0" err="1"/>
            <a:t>trạng</a:t>
          </a:r>
          <a:r>
            <a:rPr lang="en-US" sz="2400" dirty="0"/>
            <a:t> </a:t>
          </a:r>
          <a:r>
            <a:rPr lang="en-US" sz="2400" dirty="0" err="1"/>
            <a:t>vấn</a:t>
          </a:r>
          <a:r>
            <a:rPr lang="en-US" sz="2400" dirty="0"/>
            <a:t> </a:t>
          </a:r>
          <a:r>
            <a:rPr lang="en-US" sz="2400" dirty="0" err="1"/>
            <a:t>đề</a:t>
          </a:r>
          <a:endParaRPr lang="vi-VN" sz="2400" dirty="0"/>
        </a:p>
      </dgm:t>
    </dgm:pt>
    <dgm:pt modelId="{DD0829FE-8474-44BB-A14C-F6AECDDA7161}" type="parTrans" cxnId="{1AC8FC92-E790-46C0-ADF2-6EF203E640ED}">
      <dgm:prSet/>
      <dgm:spPr/>
      <dgm:t>
        <a:bodyPr/>
        <a:lstStyle/>
        <a:p>
          <a:endParaRPr lang="vi-VN"/>
        </a:p>
      </dgm:t>
    </dgm:pt>
    <dgm:pt modelId="{CD0ED809-0C2B-4663-A069-42D9340A3BB6}" type="sibTrans" cxnId="{1AC8FC92-E790-46C0-ADF2-6EF203E640ED}">
      <dgm:prSet/>
      <dgm:spPr/>
      <dgm:t>
        <a:bodyPr/>
        <a:lstStyle/>
        <a:p>
          <a:endParaRPr lang="vi-VN"/>
        </a:p>
      </dgm:t>
    </dgm:pt>
    <dgm:pt modelId="{E242B8C6-E9E2-4765-BB0C-1CF2B4CA9BA4}">
      <dgm:prSet phldrT="[Text]" custT="1"/>
      <dgm:spPr/>
      <dgm:t>
        <a:bodyPr/>
        <a:lstStyle/>
        <a:p>
          <a:r>
            <a:rPr lang="en-US" sz="2400" dirty="0"/>
            <a:t>3. </a:t>
          </a:r>
          <a:r>
            <a:rPr lang="en-US" sz="2400" dirty="0" err="1"/>
            <a:t>Về</a:t>
          </a:r>
          <a:r>
            <a:rPr lang="en-US" sz="2400" dirty="0"/>
            <a:t> </a:t>
          </a:r>
          <a:r>
            <a:rPr lang="en-US" sz="2400" dirty="0" err="1"/>
            <a:t>yếu</a:t>
          </a:r>
          <a:r>
            <a:rPr lang="en-US" sz="2400" dirty="0"/>
            <a:t> </a:t>
          </a:r>
          <a:r>
            <a:rPr lang="en-US" sz="2400" dirty="0" err="1"/>
            <a:t>tố</a:t>
          </a:r>
          <a:r>
            <a:rPr lang="en-US" sz="2400" dirty="0"/>
            <a:t> </a:t>
          </a:r>
          <a:r>
            <a:rPr lang="en-US" sz="2400" dirty="0" err="1"/>
            <a:t>ảnh</a:t>
          </a:r>
          <a:r>
            <a:rPr lang="en-US" sz="2400" dirty="0"/>
            <a:t> </a:t>
          </a:r>
          <a:r>
            <a:rPr lang="en-US" sz="2400" dirty="0" err="1"/>
            <a:t>hưởng</a:t>
          </a:r>
          <a:r>
            <a:rPr lang="en-US" sz="2400" dirty="0"/>
            <a:t> </a:t>
          </a:r>
          <a:endParaRPr lang="vi-VN" sz="2400" dirty="0"/>
        </a:p>
      </dgm:t>
    </dgm:pt>
    <dgm:pt modelId="{04D7B4C8-A253-4251-8C75-BA54A1A0F24F}" type="parTrans" cxnId="{9D94266F-9161-4E4E-B3A2-FF8BAAB36A93}">
      <dgm:prSet/>
      <dgm:spPr/>
      <dgm:t>
        <a:bodyPr/>
        <a:lstStyle/>
        <a:p>
          <a:endParaRPr lang="vi-VN"/>
        </a:p>
      </dgm:t>
    </dgm:pt>
    <dgm:pt modelId="{0384C1BA-E222-4FEE-ADE4-C21F6852EBED}" type="sibTrans" cxnId="{9D94266F-9161-4E4E-B3A2-FF8BAAB36A93}">
      <dgm:prSet/>
      <dgm:spPr/>
      <dgm:t>
        <a:bodyPr/>
        <a:lstStyle/>
        <a:p>
          <a:endParaRPr lang="vi-VN"/>
        </a:p>
      </dgm:t>
    </dgm:pt>
    <dgm:pt modelId="{AC2129B4-A2F5-421F-B3E3-7CC7470398F8}">
      <dgm:prSet phldrT="[Text]" custT="1"/>
      <dgm:spPr/>
      <dgm:t>
        <a:bodyPr/>
        <a:lstStyle/>
        <a:p>
          <a:r>
            <a:rPr lang="en-US" sz="2400" dirty="0"/>
            <a:t>4. </a:t>
          </a:r>
          <a:r>
            <a:rPr lang="en-US" sz="2400" dirty="0" err="1"/>
            <a:t>Về</a:t>
          </a:r>
          <a:r>
            <a:rPr lang="en-US" sz="2400" dirty="0"/>
            <a:t> </a:t>
          </a:r>
          <a:r>
            <a:rPr lang="en-US" sz="2400" dirty="0" err="1"/>
            <a:t>giải</a:t>
          </a:r>
          <a:r>
            <a:rPr lang="en-US" sz="2400" dirty="0"/>
            <a:t> </a:t>
          </a:r>
          <a:r>
            <a:rPr lang="en-US" sz="2400" dirty="0" err="1"/>
            <a:t>pháp</a:t>
          </a:r>
          <a:endParaRPr lang="vi-VN" sz="2400" dirty="0"/>
        </a:p>
      </dgm:t>
    </dgm:pt>
    <dgm:pt modelId="{AAC78123-CC65-4D58-B44A-788059002879}" type="parTrans" cxnId="{23861D3C-07F3-475A-9DBD-886A80C8076C}">
      <dgm:prSet/>
      <dgm:spPr/>
      <dgm:t>
        <a:bodyPr/>
        <a:lstStyle/>
        <a:p>
          <a:endParaRPr lang="vi-VN"/>
        </a:p>
      </dgm:t>
    </dgm:pt>
    <dgm:pt modelId="{DFD541BF-C275-4637-8C3C-3B3DC2BDE49B}" type="sibTrans" cxnId="{23861D3C-07F3-475A-9DBD-886A80C8076C}">
      <dgm:prSet/>
      <dgm:spPr/>
      <dgm:t>
        <a:bodyPr/>
        <a:lstStyle/>
        <a:p>
          <a:endParaRPr lang="vi-VN"/>
        </a:p>
      </dgm:t>
    </dgm:pt>
    <dgm:pt modelId="{CC87CC5F-E7EF-4C23-B0C5-9644D8547BF8}" type="pres">
      <dgm:prSet presAssocID="{07CF7B1E-DD80-4430-A966-3DE9D36C0154}" presName="composite" presStyleCnt="0">
        <dgm:presLayoutVars>
          <dgm:chMax val="1"/>
          <dgm:dir/>
          <dgm:resizeHandles val="exact"/>
        </dgm:presLayoutVars>
      </dgm:prSet>
      <dgm:spPr/>
    </dgm:pt>
    <dgm:pt modelId="{D0200A85-2288-4DA4-B5D2-1944A6A021F6}" type="pres">
      <dgm:prSet presAssocID="{07CF7B1E-DD80-4430-A966-3DE9D36C0154}" presName="radial" presStyleCnt="0">
        <dgm:presLayoutVars>
          <dgm:animLvl val="ctr"/>
        </dgm:presLayoutVars>
      </dgm:prSet>
      <dgm:spPr/>
    </dgm:pt>
    <dgm:pt modelId="{9297D533-0F66-48B3-9830-33393AD295EF}" type="pres">
      <dgm:prSet presAssocID="{3ACFD960-F410-48A2-A150-B6FFB2803F8D}" presName="centerShape" presStyleLbl="vennNode1" presStyleIdx="0" presStyleCnt="5"/>
      <dgm:spPr/>
    </dgm:pt>
    <dgm:pt modelId="{398875AD-0A4F-40DA-A433-ABD216A98764}" type="pres">
      <dgm:prSet presAssocID="{C00E6ADF-169D-4D40-81B2-D4AC9EDFEBA3}" presName="node" presStyleLbl="vennNode1" presStyleIdx="1" presStyleCnt="5" custScaleX="159603">
        <dgm:presLayoutVars>
          <dgm:bulletEnabled val="1"/>
        </dgm:presLayoutVars>
      </dgm:prSet>
      <dgm:spPr/>
    </dgm:pt>
    <dgm:pt modelId="{2178613F-B6E6-4B9C-84DB-126AEF65A8E3}" type="pres">
      <dgm:prSet presAssocID="{60D39461-87E5-44B7-AB81-0B80458B99DD}" presName="node" presStyleLbl="vennNode1" presStyleIdx="2" presStyleCnt="5" custScaleX="176086" custRadScaleRad="121154" custRadScaleInc="743">
        <dgm:presLayoutVars>
          <dgm:bulletEnabled val="1"/>
        </dgm:presLayoutVars>
      </dgm:prSet>
      <dgm:spPr/>
    </dgm:pt>
    <dgm:pt modelId="{D29A5E8A-E893-4B40-AC52-19E77DD18669}" type="pres">
      <dgm:prSet presAssocID="{E242B8C6-E9E2-4765-BB0C-1CF2B4CA9BA4}" presName="node" presStyleLbl="vennNode1" presStyleIdx="3" presStyleCnt="5" custScaleX="203592">
        <dgm:presLayoutVars>
          <dgm:bulletEnabled val="1"/>
        </dgm:presLayoutVars>
      </dgm:prSet>
      <dgm:spPr/>
    </dgm:pt>
    <dgm:pt modelId="{ADAD6A84-FE60-4DB4-82F4-CA559CEF0EB0}" type="pres">
      <dgm:prSet presAssocID="{AC2129B4-A2F5-421F-B3E3-7CC7470398F8}" presName="node" presStyleLbl="vennNode1" presStyleIdx="4" presStyleCnt="5" custScaleX="170036" custRadScaleRad="115227" custRadScaleInc="0">
        <dgm:presLayoutVars>
          <dgm:bulletEnabled val="1"/>
        </dgm:presLayoutVars>
      </dgm:prSet>
      <dgm:spPr/>
    </dgm:pt>
  </dgm:ptLst>
  <dgm:cxnLst>
    <dgm:cxn modelId="{464DE112-F4A3-4493-AB3A-8326A1F87BCA}" type="presOf" srcId="{E242B8C6-E9E2-4765-BB0C-1CF2B4CA9BA4}" destId="{D29A5E8A-E893-4B40-AC52-19E77DD18669}" srcOrd="0" destOrd="0" presId="urn:microsoft.com/office/officeart/2005/8/layout/radial3"/>
    <dgm:cxn modelId="{C3AB6A21-057D-425B-B4EC-328E60655463}" srcId="{3ACFD960-F410-48A2-A150-B6FFB2803F8D}" destId="{C00E6ADF-169D-4D40-81B2-D4AC9EDFEBA3}" srcOrd="0" destOrd="0" parTransId="{E29D73C9-670A-4388-976D-A0E8015B9A7E}" sibTransId="{15B198DE-E23A-4D5F-91D3-F9CCD1972BDF}"/>
    <dgm:cxn modelId="{9838A52F-7210-4E96-A350-8E1D11440C12}" type="presOf" srcId="{3ACFD960-F410-48A2-A150-B6FFB2803F8D}" destId="{9297D533-0F66-48B3-9830-33393AD295EF}" srcOrd="0" destOrd="0" presId="urn:microsoft.com/office/officeart/2005/8/layout/radial3"/>
    <dgm:cxn modelId="{23861D3C-07F3-475A-9DBD-886A80C8076C}" srcId="{3ACFD960-F410-48A2-A150-B6FFB2803F8D}" destId="{AC2129B4-A2F5-421F-B3E3-7CC7470398F8}" srcOrd="3" destOrd="0" parTransId="{AAC78123-CC65-4D58-B44A-788059002879}" sibTransId="{DFD541BF-C275-4637-8C3C-3B3DC2BDE49B}"/>
    <dgm:cxn modelId="{122DA243-4F90-4C97-84E4-DD5897F18EF4}" type="presOf" srcId="{60D39461-87E5-44B7-AB81-0B80458B99DD}" destId="{2178613F-B6E6-4B9C-84DB-126AEF65A8E3}" srcOrd="0" destOrd="0" presId="urn:microsoft.com/office/officeart/2005/8/layout/radial3"/>
    <dgm:cxn modelId="{4CB4B544-7DDE-4512-88F3-30336767194F}" srcId="{07CF7B1E-DD80-4430-A966-3DE9D36C0154}" destId="{3ACFD960-F410-48A2-A150-B6FFB2803F8D}" srcOrd="0" destOrd="0" parTransId="{54F5A8CA-AA6A-4AC2-841D-464E3EBB0567}" sibTransId="{4C9EA4AB-EC26-4F0F-8D84-19B574702201}"/>
    <dgm:cxn modelId="{9D94266F-9161-4E4E-B3A2-FF8BAAB36A93}" srcId="{3ACFD960-F410-48A2-A150-B6FFB2803F8D}" destId="{E242B8C6-E9E2-4765-BB0C-1CF2B4CA9BA4}" srcOrd="2" destOrd="0" parTransId="{04D7B4C8-A253-4251-8C75-BA54A1A0F24F}" sibTransId="{0384C1BA-E222-4FEE-ADE4-C21F6852EBED}"/>
    <dgm:cxn modelId="{45B66372-CE41-4CE2-8C29-CDF952E30171}" type="presOf" srcId="{AC2129B4-A2F5-421F-B3E3-7CC7470398F8}" destId="{ADAD6A84-FE60-4DB4-82F4-CA559CEF0EB0}" srcOrd="0" destOrd="0" presId="urn:microsoft.com/office/officeart/2005/8/layout/radial3"/>
    <dgm:cxn modelId="{1AC8FC92-E790-46C0-ADF2-6EF203E640ED}" srcId="{3ACFD960-F410-48A2-A150-B6FFB2803F8D}" destId="{60D39461-87E5-44B7-AB81-0B80458B99DD}" srcOrd="1" destOrd="0" parTransId="{DD0829FE-8474-44BB-A14C-F6AECDDA7161}" sibTransId="{CD0ED809-0C2B-4663-A069-42D9340A3BB6}"/>
    <dgm:cxn modelId="{4BEAEBC3-6ED4-43D2-B088-71A421B3568B}" type="presOf" srcId="{C00E6ADF-169D-4D40-81B2-D4AC9EDFEBA3}" destId="{398875AD-0A4F-40DA-A433-ABD216A98764}" srcOrd="0" destOrd="0" presId="urn:microsoft.com/office/officeart/2005/8/layout/radial3"/>
    <dgm:cxn modelId="{39EF21E8-1EB5-4E6B-9E7C-CE888465CBED}" type="presOf" srcId="{07CF7B1E-DD80-4430-A966-3DE9D36C0154}" destId="{CC87CC5F-E7EF-4C23-B0C5-9644D8547BF8}" srcOrd="0" destOrd="0" presId="urn:microsoft.com/office/officeart/2005/8/layout/radial3"/>
    <dgm:cxn modelId="{2CB7F542-E22F-4B1A-AB05-274E5A313E46}" type="presParOf" srcId="{CC87CC5F-E7EF-4C23-B0C5-9644D8547BF8}" destId="{D0200A85-2288-4DA4-B5D2-1944A6A021F6}" srcOrd="0" destOrd="0" presId="urn:microsoft.com/office/officeart/2005/8/layout/radial3"/>
    <dgm:cxn modelId="{AA251498-01A0-4D07-B4C8-B54274686462}" type="presParOf" srcId="{D0200A85-2288-4DA4-B5D2-1944A6A021F6}" destId="{9297D533-0F66-48B3-9830-33393AD295EF}" srcOrd="0" destOrd="0" presId="urn:microsoft.com/office/officeart/2005/8/layout/radial3"/>
    <dgm:cxn modelId="{DB339BFE-D3CC-45DB-A798-D0EE68295DF2}" type="presParOf" srcId="{D0200A85-2288-4DA4-B5D2-1944A6A021F6}" destId="{398875AD-0A4F-40DA-A433-ABD216A98764}" srcOrd="1" destOrd="0" presId="urn:microsoft.com/office/officeart/2005/8/layout/radial3"/>
    <dgm:cxn modelId="{57507F0B-7E63-442A-BB74-4382B2C266DC}" type="presParOf" srcId="{D0200A85-2288-4DA4-B5D2-1944A6A021F6}" destId="{2178613F-B6E6-4B9C-84DB-126AEF65A8E3}" srcOrd="2" destOrd="0" presId="urn:microsoft.com/office/officeart/2005/8/layout/radial3"/>
    <dgm:cxn modelId="{42A20C28-FAA8-44A6-834C-9D38FE615E30}" type="presParOf" srcId="{D0200A85-2288-4DA4-B5D2-1944A6A021F6}" destId="{D29A5E8A-E893-4B40-AC52-19E77DD18669}" srcOrd="3" destOrd="0" presId="urn:microsoft.com/office/officeart/2005/8/layout/radial3"/>
    <dgm:cxn modelId="{585593EA-C503-4CD4-9E45-33F25FD09516}" type="presParOf" srcId="{D0200A85-2288-4DA4-B5D2-1944A6A021F6}" destId="{ADAD6A84-FE60-4DB4-82F4-CA559CEF0EB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CC5B-B1CD-4DC5-AD10-1E352AA0C1E9}">
      <dsp:nvSpPr>
        <dsp:cNvPr id="0" name=""/>
        <dsp:cNvSpPr/>
      </dsp:nvSpPr>
      <dsp:spPr>
        <a:xfrm>
          <a:off x="1548994" y="1727"/>
          <a:ext cx="2268087" cy="96947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Tư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duy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của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mình</a:t>
          </a:r>
          <a:endParaRPr lang="vi-VN" sz="2800" kern="1200" dirty="0">
            <a:solidFill>
              <a:schemeClr val="tx1"/>
            </a:solidFill>
          </a:endParaRPr>
        </a:p>
      </dsp:txBody>
      <dsp:txXfrm>
        <a:off x="1881148" y="143703"/>
        <a:ext cx="1603779" cy="685519"/>
      </dsp:txXfrm>
    </dsp:sp>
    <dsp:sp modelId="{D34AB9DC-4BD4-480E-99AC-18DA40FBCB12}">
      <dsp:nvSpPr>
        <dsp:cNvPr id="0" name=""/>
        <dsp:cNvSpPr/>
      </dsp:nvSpPr>
      <dsp:spPr>
        <a:xfrm>
          <a:off x="2401891" y="1049919"/>
          <a:ext cx="562293" cy="56229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000" kern="1200"/>
        </a:p>
      </dsp:txBody>
      <dsp:txXfrm>
        <a:off x="2476423" y="1264940"/>
        <a:ext cx="413229" cy="132251"/>
      </dsp:txXfrm>
    </dsp:sp>
    <dsp:sp modelId="{ADC43F74-60FB-4E7F-98EE-B124CEFB5C12}">
      <dsp:nvSpPr>
        <dsp:cNvPr id="0" name=""/>
        <dsp:cNvSpPr/>
      </dsp:nvSpPr>
      <dsp:spPr>
        <a:xfrm>
          <a:off x="1420728" y="1690933"/>
          <a:ext cx="2524618" cy="96947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Vận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dụng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kiến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thức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về</a:t>
          </a:r>
          <a:r>
            <a:rPr lang="en-US" sz="2400" kern="1200" dirty="0">
              <a:solidFill>
                <a:schemeClr val="tx1"/>
              </a:solidFill>
            </a:rPr>
            <a:t> PPNC</a:t>
          </a:r>
          <a:endParaRPr lang="vi-VN" sz="2400" kern="1200" dirty="0">
            <a:solidFill>
              <a:schemeClr val="tx1"/>
            </a:solidFill>
          </a:endParaRPr>
        </a:p>
      </dsp:txBody>
      <dsp:txXfrm>
        <a:off x="1790450" y="1832909"/>
        <a:ext cx="1785174" cy="685519"/>
      </dsp:txXfrm>
    </dsp:sp>
    <dsp:sp modelId="{2983B9A0-5C48-49A0-A817-DB8394B7A33B}">
      <dsp:nvSpPr>
        <dsp:cNvPr id="0" name=""/>
        <dsp:cNvSpPr/>
      </dsp:nvSpPr>
      <dsp:spPr>
        <a:xfrm>
          <a:off x="2401891" y="2739125"/>
          <a:ext cx="562293" cy="56229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000" kern="1200"/>
        </a:p>
      </dsp:txBody>
      <dsp:txXfrm>
        <a:off x="2476423" y="2954146"/>
        <a:ext cx="413229" cy="132251"/>
      </dsp:txXfrm>
    </dsp:sp>
    <dsp:sp modelId="{5532B10A-F0B3-4061-B6E1-D4C9B06DFA7F}">
      <dsp:nvSpPr>
        <dsp:cNvPr id="0" name=""/>
        <dsp:cNvSpPr/>
      </dsp:nvSpPr>
      <dsp:spPr>
        <a:xfrm>
          <a:off x="1273077" y="3380139"/>
          <a:ext cx="2819919" cy="96947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Vận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dụng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kiến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thức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chuyên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ngành</a:t>
          </a:r>
          <a:endParaRPr lang="vi-VN" sz="2400" kern="1200" dirty="0">
            <a:solidFill>
              <a:schemeClr val="tx1"/>
            </a:solidFill>
          </a:endParaRPr>
        </a:p>
      </dsp:txBody>
      <dsp:txXfrm>
        <a:off x="1686045" y="3522115"/>
        <a:ext cx="1993983" cy="685519"/>
      </dsp:txXfrm>
    </dsp:sp>
    <dsp:sp modelId="{F49B57AB-6608-4EA7-80EC-0B11B8C6AB0F}">
      <dsp:nvSpPr>
        <dsp:cNvPr id="0" name=""/>
        <dsp:cNvSpPr/>
      </dsp:nvSpPr>
      <dsp:spPr>
        <a:xfrm>
          <a:off x="4238418" y="1995347"/>
          <a:ext cx="308291" cy="36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600" kern="1200"/>
        </a:p>
      </dsp:txBody>
      <dsp:txXfrm>
        <a:off x="4238418" y="2067476"/>
        <a:ext cx="215804" cy="216385"/>
      </dsp:txXfrm>
    </dsp:sp>
    <dsp:sp modelId="{5A6C541A-54F2-438F-AB0C-D4F17B67D9A1}">
      <dsp:nvSpPr>
        <dsp:cNvPr id="0" name=""/>
        <dsp:cNvSpPr/>
      </dsp:nvSpPr>
      <dsp:spPr>
        <a:xfrm>
          <a:off x="4674680" y="1206197"/>
          <a:ext cx="1938942" cy="1938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FFFF00"/>
              </a:solidFill>
            </a:rPr>
            <a:t>RA ĐƯỢC </a:t>
          </a:r>
          <a:r>
            <a:rPr lang="en-US" sz="2500" b="1" kern="1200" dirty="0" err="1">
              <a:solidFill>
                <a:srgbClr val="FFFF00"/>
              </a:solidFill>
            </a:rPr>
            <a:t>khoá</a:t>
          </a:r>
          <a:r>
            <a:rPr lang="en-US" sz="2500" b="1" kern="1200" dirty="0">
              <a:solidFill>
                <a:srgbClr val="FFFF00"/>
              </a:solidFill>
            </a:rPr>
            <a:t> </a:t>
          </a:r>
          <a:r>
            <a:rPr lang="en-US" sz="2500" b="1" kern="1200" dirty="0" err="1">
              <a:solidFill>
                <a:srgbClr val="FFFF00"/>
              </a:solidFill>
            </a:rPr>
            <a:t>luận</a:t>
          </a:r>
          <a:r>
            <a:rPr lang="en-US" sz="2500" b="1" kern="1200" dirty="0">
              <a:solidFill>
                <a:srgbClr val="FFFF00"/>
              </a:solidFill>
            </a:rPr>
            <a:t> </a:t>
          </a:r>
          <a:r>
            <a:rPr lang="en-US" sz="2500" b="1" kern="1200" dirty="0" err="1">
              <a:solidFill>
                <a:srgbClr val="FFFF00"/>
              </a:solidFill>
            </a:rPr>
            <a:t>của</a:t>
          </a:r>
          <a:r>
            <a:rPr lang="en-US" sz="2500" b="1" kern="1200" dirty="0">
              <a:solidFill>
                <a:srgbClr val="FFFF00"/>
              </a:solidFill>
            </a:rPr>
            <a:t> </a:t>
          </a:r>
          <a:r>
            <a:rPr lang="en-US" sz="2500" b="1" kern="1200" dirty="0" err="1">
              <a:solidFill>
                <a:srgbClr val="FFFF00"/>
              </a:solidFill>
            </a:rPr>
            <a:t>mình</a:t>
          </a:r>
          <a:endParaRPr lang="vi-VN" sz="2500" b="1" kern="1200" dirty="0">
            <a:solidFill>
              <a:srgbClr val="FFFF00"/>
            </a:solidFill>
          </a:endParaRPr>
        </a:p>
      </dsp:txBody>
      <dsp:txXfrm>
        <a:off x="4958631" y="1490148"/>
        <a:ext cx="1371040" cy="1371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4327D-3C04-0C49-9F48-AFC37E50485E}">
      <dsp:nvSpPr>
        <dsp:cNvPr id="0" name=""/>
        <dsp:cNvSpPr/>
      </dsp:nvSpPr>
      <dsp:spPr>
        <a:xfrm>
          <a:off x="1326" y="1296694"/>
          <a:ext cx="1757948" cy="1757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CỤM TỪ KHOÁ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Lý</a:t>
          </a:r>
          <a:r>
            <a:rPr lang="en-US" sz="2400" kern="1200" dirty="0"/>
            <a:t> </a:t>
          </a:r>
          <a:r>
            <a:rPr lang="en-US" sz="2400" kern="1200" dirty="0" err="1"/>
            <a:t>thuyết</a:t>
          </a:r>
          <a:endParaRPr lang="en-US" sz="2400" kern="1200" dirty="0"/>
        </a:p>
      </dsp:txBody>
      <dsp:txXfrm>
        <a:off x="258772" y="1554140"/>
        <a:ext cx="1243056" cy="1243056"/>
      </dsp:txXfrm>
    </dsp:sp>
    <dsp:sp modelId="{F7E6F6B3-91F4-F143-A1D5-312FF727DA9A}">
      <dsp:nvSpPr>
        <dsp:cNvPr id="0" name=""/>
        <dsp:cNvSpPr/>
      </dsp:nvSpPr>
      <dsp:spPr>
        <a:xfrm>
          <a:off x="1902020" y="1665863"/>
          <a:ext cx="1019610" cy="10196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37169" y="2055762"/>
        <a:ext cx="749312" cy="239812"/>
      </dsp:txXfrm>
    </dsp:sp>
    <dsp:sp modelId="{5C29B8CC-B3DC-B940-AE4B-8E1D0152BBE7}">
      <dsp:nvSpPr>
        <dsp:cNvPr id="0" name=""/>
        <dsp:cNvSpPr/>
      </dsp:nvSpPr>
      <dsp:spPr>
        <a:xfrm>
          <a:off x="3064375" y="1296694"/>
          <a:ext cx="1757948" cy="1757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ĐỊA CHỈ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Ứng</a:t>
          </a:r>
          <a:r>
            <a:rPr lang="en-US" sz="2400" kern="1200" dirty="0"/>
            <a:t> </a:t>
          </a:r>
          <a:r>
            <a:rPr lang="en-US" sz="2400" kern="1200" dirty="0" err="1"/>
            <a:t>dụng</a:t>
          </a:r>
          <a:endParaRPr lang="en-US" sz="2400" kern="1200" dirty="0"/>
        </a:p>
      </dsp:txBody>
      <dsp:txXfrm>
        <a:off x="3321821" y="1554140"/>
        <a:ext cx="1243056" cy="1243056"/>
      </dsp:txXfrm>
    </dsp:sp>
    <dsp:sp modelId="{7EB500BD-5EEA-A548-9339-7AC5684B6D8D}">
      <dsp:nvSpPr>
        <dsp:cNvPr id="0" name=""/>
        <dsp:cNvSpPr/>
      </dsp:nvSpPr>
      <dsp:spPr>
        <a:xfrm>
          <a:off x="4965069" y="1665863"/>
          <a:ext cx="1019610" cy="101961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100218" y="1875903"/>
        <a:ext cx="749312" cy="599530"/>
      </dsp:txXfrm>
    </dsp:sp>
    <dsp:sp modelId="{3758A4B5-B144-7846-920E-CC688931026A}">
      <dsp:nvSpPr>
        <dsp:cNvPr id="0" name=""/>
        <dsp:cNvSpPr/>
      </dsp:nvSpPr>
      <dsp:spPr>
        <a:xfrm>
          <a:off x="6127425" y="1296694"/>
          <a:ext cx="1757948" cy="1757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TÊN ĐỀ TÀI</a:t>
          </a:r>
        </a:p>
      </dsp:txBody>
      <dsp:txXfrm>
        <a:off x="6384871" y="1554140"/>
        <a:ext cx="1243056" cy="1243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7D533-0F66-48B3-9830-33393AD295EF}">
      <dsp:nvSpPr>
        <dsp:cNvPr id="0" name=""/>
        <dsp:cNvSpPr/>
      </dsp:nvSpPr>
      <dsp:spPr>
        <a:xfrm>
          <a:off x="1069545" y="1074217"/>
          <a:ext cx="2676121" cy="26761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Mục</a:t>
          </a:r>
          <a:r>
            <a:rPr lang="en-US" sz="3600" kern="1200" dirty="0"/>
            <a:t> </a:t>
          </a:r>
          <a:r>
            <a:rPr lang="en-US" sz="3600" kern="1200" dirty="0" err="1"/>
            <a:t>tiêu</a:t>
          </a:r>
          <a:r>
            <a:rPr lang="en-US" sz="3600" kern="1200" dirty="0"/>
            <a:t> NC</a:t>
          </a:r>
          <a:endParaRPr lang="vi-VN" sz="3600" kern="1200" dirty="0"/>
        </a:p>
      </dsp:txBody>
      <dsp:txXfrm>
        <a:off x="1461454" y="1466126"/>
        <a:ext cx="1892303" cy="1892303"/>
      </dsp:txXfrm>
    </dsp:sp>
    <dsp:sp modelId="{398875AD-0A4F-40DA-A433-ABD216A98764}">
      <dsp:nvSpPr>
        <dsp:cNvPr id="0" name=""/>
        <dsp:cNvSpPr/>
      </dsp:nvSpPr>
      <dsp:spPr>
        <a:xfrm>
          <a:off x="1339813" y="477"/>
          <a:ext cx="2135585" cy="1338060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</a:t>
          </a:r>
          <a:r>
            <a:rPr lang="en-US" sz="2400" kern="1200" dirty="0" err="1"/>
            <a:t>Về</a:t>
          </a:r>
          <a:r>
            <a:rPr lang="en-US" sz="2400" kern="1200" dirty="0"/>
            <a:t> </a:t>
          </a:r>
          <a:r>
            <a:rPr lang="en-US" sz="2400" kern="1200" dirty="0" err="1"/>
            <a:t>lý</a:t>
          </a:r>
          <a:r>
            <a:rPr lang="en-US" sz="2400" kern="1200" dirty="0"/>
            <a:t> </a:t>
          </a:r>
          <a:r>
            <a:rPr lang="en-US" sz="2400" kern="1200" dirty="0" err="1"/>
            <a:t>thuyết</a:t>
          </a:r>
          <a:endParaRPr lang="vi-VN" sz="2400" kern="1200" dirty="0"/>
        </a:p>
      </dsp:txBody>
      <dsp:txXfrm>
        <a:off x="1652562" y="196431"/>
        <a:ext cx="1510087" cy="946152"/>
      </dsp:txXfrm>
    </dsp:sp>
    <dsp:sp modelId="{2178613F-B6E6-4B9C-84DB-126AEF65A8E3}">
      <dsp:nvSpPr>
        <dsp:cNvPr id="0" name=""/>
        <dsp:cNvSpPr/>
      </dsp:nvSpPr>
      <dsp:spPr>
        <a:xfrm>
          <a:off x="2972307" y="1767890"/>
          <a:ext cx="2356137" cy="1338060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</a:t>
          </a:r>
          <a:r>
            <a:rPr lang="en-US" sz="2400" kern="1200" dirty="0" err="1"/>
            <a:t>Về</a:t>
          </a:r>
          <a:r>
            <a:rPr lang="en-US" sz="2400" kern="1200" dirty="0"/>
            <a:t> </a:t>
          </a:r>
          <a:r>
            <a:rPr lang="en-US" sz="2400" kern="1200" dirty="0" err="1"/>
            <a:t>thực</a:t>
          </a:r>
          <a:r>
            <a:rPr lang="en-US" sz="2400" kern="1200" dirty="0"/>
            <a:t> </a:t>
          </a:r>
          <a:r>
            <a:rPr lang="en-US" sz="2400" kern="1200" dirty="0" err="1"/>
            <a:t>trạng</a:t>
          </a:r>
          <a:r>
            <a:rPr lang="en-US" sz="2400" kern="1200" dirty="0"/>
            <a:t> </a:t>
          </a:r>
          <a:r>
            <a:rPr lang="en-US" sz="2400" kern="1200" dirty="0" err="1"/>
            <a:t>vấn</a:t>
          </a:r>
          <a:r>
            <a:rPr lang="en-US" sz="2400" kern="1200" dirty="0"/>
            <a:t> </a:t>
          </a:r>
          <a:r>
            <a:rPr lang="en-US" sz="2400" kern="1200" dirty="0" err="1"/>
            <a:t>đề</a:t>
          </a:r>
          <a:endParaRPr lang="vi-VN" sz="2400" kern="1200" dirty="0"/>
        </a:p>
      </dsp:txBody>
      <dsp:txXfrm>
        <a:off x="3317355" y="1963844"/>
        <a:ext cx="1666041" cy="946152"/>
      </dsp:txXfrm>
    </dsp:sp>
    <dsp:sp modelId="{D29A5E8A-E893-4B40-AC52-19E77DD18669}">
      <dsp:nvSpPr>
        <dsp:cNvPr id="0" name=""/>
        <dsp:cNvSpPr/>
      </dsp:nvSpPr>
      <dsp:spPr>
        <a:xfrm>
          <a:off x="1045513" y="3486018"/>
          <a:ext cx="2724184" cy="1338060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</a:t>
          </a:r>
          <a:r>
            <a:rPr lang="en-US" sz="2400" kern="1200" dirty="0" err="1"/>
            <a:t>Về</a:t>
          </a:r>
          <a:r>
            <a:rPr lang="en-US" sz="2400" kern="1200" dirty="0"/>
            <a:t> </a:t>
          </a:r>
          <a:r>
            <a:rPr lang="en-US" sz="2400" kern="1200" dirty="0" err="1"/>
            <a:t>yếu</a:t>
          </a:r>
          <a:r>
            <a:rPr lang="en-US" sz="2400" kern="1200" dirty="0"/>
            <a:t> </a:t>
          </a:r>
          <a:r>
            <a:rPr lang="en-US" sz="2400" kern="1200" dirty="0" err="1"/>
            <a:t>tố</a:t>
          </a:r>
          <a:r>
            <a:rPr lang="en-US" sz="2400" kern="1200" dirty="0"/>
            <a:t> </a:t>
          </a:r>
          <a:r>
            <a:rPr lang="en-US" sz="2400" kern="1200" dirty="0" err="1"/>
            <a:t>ảnh</a:t>
          </a:r>
          <a:r>
            <a:rPr lang="en-US" sz="2400" kern="1200" dirty="0"/>
            <a:t> </a:t>
          </a:r>
          <a:r>
            <a:rPr lang="en-US" sz="2400" kern="1200" dirty="0" err="1"/>
            <a:t>hưởng</a:t>
          </a:r>
          <a:r>
            <a:rPr lang="en-US" sz="2400" kern="1200" dirty="0"/>
            <a:t> </a:t>
          </a:r>
          <a:endParaRPr lang="vi-VN" sz="2400" kern="1200" dirty="0"/>
        </a:p>
      </dsp:txBody>
      <dsp:txXfrm>
        <a:off x="1444461" y="3681972"/>
        <a:ext cx="1926288" cy="946152"/>
      </dsp:txXfrm>
    </dsp:sp>
    <dsp:sp modelId="{ADAD6A84-FE60-4DB4-82F4-CA559CEF0EB0}">
      <dsp:nvSpPr>
        <dsp:cNvPr id="0" name=""/>
        <dsp:cNvSpPr/>
      </dsp:nvSpPr>
      <dsp:spPr>
        <a:xfrm>
          <a:off x="-472757" y="1743248"/>
          <a:ext cx="2275184" cy="1338060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</a:t>
          </a:r>
          <a:r>
            <a:rPr lang="en-US" sz="2400" kern="1200" dirty="0" err="1"/>
            <a:t>Về</a:t>
          </a:r>
          <a:r>
            <a:rPr lang="en-US" sz="2400" kern="1200" dirty="0"/>
            <a:t> </a:t>
          </a:r>
          <a:r>
            <a:rPr lang="en-US" sz="2400" kern="1200" dirty="0" err="1"/>
            <a:t>giải</a:t>
          </a:r>
          <a:r>
            <a:rPr lang="en-US" sz="2400" kern="1200" dirty="0"/>
            <a:t> </a:t>
          </a:r>
          <a:r>
            <a:rPr lang="en-US" sz="2400" kern="1200" dirty="0" err="1"/>
            <a:t>pháp</a:t>
          </a:r>
          <a:endParaRPr lang="vi-VN" sz="2400" kern="1200" dirty="0"/>
        </a:p>
      </dsp:txBody>
      <dsp:txXfrm>
        <a:off x="-139564" y="1939202"/>
        <a:ext cx="1608798" cy="94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38DB-330A-134C-AF87-54FEC44C9971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4E8D8-9A5E-A640-A64A-C7ABBC7F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4E8D8-9A5E-A640-A64A-C7ABBC7F31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C749-2DDC-4342-AE01-6C62D298BE4D}" type="datetime1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2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80E-1074-724C-A865-EA3F3CD1E963}" type="datetime1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6CB-88C2-A544-A286-9B99CFD04912}" type="datetime1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9869-324C-274F-B056-C4C5181461D4}" type="datetime1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7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7BCE-CEEC-4643-A2CC-06ECF2EB781B}" type="datetime1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6A2-4D6B-7A40-8EA3-D72FC52E9673}" type="datetime1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84CA-B871-684A-8338-9C0024FEDE6A}" type="datetime1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574E-FD0C-FE41-A247-5B525B912F08}" type="datetime1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FF99-FA07-AF48-A6AF-DB66AE457D02}" type="datetime1">
              <a:rPr lang="en-US" smtClean="0"/>
              <a:t>6/13/19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660F-4A6E-484E-B604-370537D26B0B}" type="datetime1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F73C-599C-5747-9183-243CB4F68BD2}" type="datetime1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9417-6A8C-EC49-BA61-E260C0E3219E}" type="datetime1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FERD_2019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81F2-AF6F-A049-B959-1E46230B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AFBB-8C56-1545-AB4B-9C6838FB8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ĐỀ CƯƠNG</a:t>
            </a:r>
            <a:br>
              <a:rPr lang="en-US" dirty="0"/>
            </a:br>
            <a:r>
              <a:rPr lang="en-US" dirty="0"/>
              <a:t>KHOÁ LUẬN TỐT NGHIỆP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EDC6D-36BA-4E4A-B4E2-049B65364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+mj-lt"/>
              </a:rPr>
              <a:t>KẾT CẤU VÀ MỘT SỐ CHÚ </a:t>
            </a:r>
            <a:r>
              <a:rPr lang="en-US" dirty="0" err="1">
                <a:latin typeface="+mj-lt"/>
              </a:rPr>
              <a:t>Ý</a:t>
            </a:r>
            <a:r>
              <a:rPr lang="en-US" dirty="0">
                <a:latin typeface="+mj-lt"/>
              </a:rPr>
              <a:t> KHI THỰC HIỆN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7C93C-A944-A742-AC54-0C3368E5A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7048" y="383224"/>
            <a:ext cx="1451757" cy="1478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666E8-1DA1-7246-BF93-9E2650FD2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855" y="383224"/>
            <a:ext cx="1500097" cy="14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C3B3-CABB-CA45-923A-B227D93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18A49-FCB4-BD47-A1A0-A063DD211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1.2.1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1.2.2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pic>
        <p:nvPicPr>
          <p:cNvPr id="4" name="Picture 2" descr="Káº¿t quáº£ hÃ¬nh áº£nh cho hÃ¬nh áº£nh vá» má»¥c tiÃªu">
            <a:extLst>
              <a:ext uri="{FF2B5EF4-FFF2-40B4-BE49-F238E27FC236}">
                <a16:creationId xmlns:a16="http://schemas.microsoft.com/office/drawing/2014/main" id="{7C01DE4A-8BA9-0E48-A349-A4355E4C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56525"/>
            <a:ext cx="2017486" cy="16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4B6DC0E-2EEC-AB45-9C4B-363EA6469C3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3695541"/>
              </p:ext>
            </p:extLst>
          </p:nvPr>
        </p:nvGraphicFramePr>
        <p:xfrm>
          <a:off x="3978234" y="1825624"/>
          <a:ext cx="4855688" cy="482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F7192-F812-E644-BC5F-B834A510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2BD23-E2DB-0B49-BA9F-93A45BAD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B326-36A9-3744-96E1-5F0436AC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ACBA-09A4-7548-ACA6-CF7AEE40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không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A9F93-7DAF-E440-BDA6-9C022932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6146F-326F-B64F-96C3-720F39A7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795B-3432-3F4B-B620-1A71C3AE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1.4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42F0-FF7E-3348-B10A-C6ECFB40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825625"/>
            <a:ext cx="8265968" cy="4351338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ct val="70000"/>
              </a:spcBef>
            </a:pP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ĐTNC là các vấn đề lý luận và thực tiễn về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cụm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khóa</a:t>
            </a: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70000"/>
              </a:spcBef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Đối tượng khảo sát là bộ phận đủ đại diện của khách thể nghiên cứu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người nghiên cứu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để cung cấp thông tin</a:t>
            </a:r>
          </a:p>
          <a:p>
            <a:pPr lvl="1">
              <a:spcBef>
                <a:spcPct val="70000"/>
              </a:spcBef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Phạm vi nghiên cứu </a:t>
            </a:r>
            <a:r>
              <a:rPr lang="vi-VN" sz="28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giới hạn lại nghiên cứu</a:t>
            </a:r>
            <a:r>
              <a:rPr lang="vi-VN" sz="28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>
              <a:spcBef>
                <a:spcPct val="70000"/>
              </a:spcBef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Về nội dung</a:t>
            </a:r>
          </a:p>
          <a:p>
            <a:pPr lvl="2">
              <a:spcBef>
                <a:spcPct val="70000"/>
              </a:spcBef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Về thời gian</a:t>
            </a:r>
          </a:p>
          <a:p>
            <a:pPr lvl="2">
              <a:spcBef>
                <a:spcPct val="70000"/>
              </a:spcBef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Về không gian</a:t>
            </a:r>
          </a:p>
          <a:p>
            <a:pPr lvl="1">
              <a:spcBef>
                <a:spcPct val="70000"/>
              </a:spcBef>
            </a:pPr>
            <a:endParaRPr lang="vi-V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2FEA7-4B4F-7B42-ADE5-D0C58945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E93C7-F29C-8A42-9478-28ADC726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CFD9-2E4C-2044-9BC6-F62BEA81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6"/>
            <a:ext cx="8894618" cy="1011239"/>
          </a:xfrm>
        </p:spPr>
        <p:txBody>
          <a:bodyPr/>
          <a:lstStyle/>
          <a:p>
            <a:r>
              <a:rPr lang="en-US" dirty="0"/>
              <a:t>PHẦN 2: CƠ SỞ LÝ LUẬN VÀ THỰC TIỄN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9287A-7F7A-DF49-99B8-68E6C6206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376365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2.1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sở</a:t>
            </a:r>
            <a:r>
              <a:rPr lang="en-US" sz="2400" b="1" dirty="0"/>
              <a:t> </a:t>
            </a:r>
            <a:r>
              <a:rPr lang="en-US" sz="2400" b="1" dirty="0" err="1"/>
              <a:t>lý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2.1.1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khái</a:t>
            </a:r>
            <a:r>
              <a:rPr lang="en-US" sz="2400" b="1" i="1" dirty="0"/>
              <a:t> </a:t>
            </a:r>
            <a:r>
              <a:rPr lang="en-US" sz="2400" b="1" i="1" dirty="0" err="1"/>
              <a:t>niệm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liên</a:t>
            </a:r>
            <a:r>
              <a:rPr lang="en-US" sz="2400" b="1" i="1" dirty="0"/>
              <a:t> </a:t>
            </a:r>
            <a:r>
              <a:rPr lang="en-US" sz="2400" b="1" i="1" dirty="0" err="1"/>
              <a:t>quan</a:t>
            </a: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)</a:t>
            </a: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2.1.2 </a:t>
            </a:r>
            <a:r>
              <a:rPr lang="en-US" sz="2400" b="1" i="1" dirty="0" err="1"/>
              <a:t>Vai</a:t>
            </a:r>
            <a:r>
              <a:rPr lang="en-US" sz="2400" b="1" i="1" dirty="0"/>
              <a:t> </a:t>
            </a:r>
            <a:r>
              <a:rPr lang="en-US" sz="2400" b="1" i="1" dirty="0" err="1"/>
              <a:t>trò</a:t>
            </a:r>
            <a:r>
              <a:rPr lang="en-US" sz="2400" b="1" i="1" dirty="0"/>
              <a:t>/ </a:t>
            </a:r>
            <a:r>
              <a:rPr lang="en-US" sz="2400" b="1" i="1" dirty="0" err="1"/>
              <a:t>ý</a:t>
            </a:r>
            <a:r>
              <a:rPr lang="en-US" sz="2400" b="1" i="1" dirty="0"/>
              <a:t> </a:t>
            </a:r>
            <a:r>
              <a:rPr lang="en-US" sz="2400" b="1" i="1" dirty="0" err="1"/>
              <a:t>nghĩa</a:t>
            </a:r>
            <a:r>
              <a:rPr lang="en-US" sz="2400" b="1" i="1" dirty="0"/>
              <a:t>/ </a:t>
            </a:r>
            <a:r>
              <a:rPr lang="en-US" sz="2400" b="1" i="1" dirty="0" err="1"/>
              <a:t>đặc</a:t>
            </a:r>
            <a:r>
              <a:rPr lang="en-US" sz="2400" b="1" i="1" dirty="0"/>
              <a:t> </a:t>
            </a:r>
            <a:r>
              <a:rPr lang="en-US" sz="2400" b="1" i="1" dirty="0" err="1"/>
              <a:t>điểm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vấn</a:t>
            </a:r>
            <a:r>
              <a:rPr lang="en-US" sz="2400" b="1" i="1" dirty="0"/>
              <a:t> </a:t>
            </a:r>
            <a:r>
              <a:rPr lang="en-US" sz="2400" b="1" i="1" dirty="0" err="1"/>
              <a:t>đề</a:t>
            </a:r>
            <a:r>
              <a:rPr lang="en-US" sz="2400" b="1" i="1" dirty="0"/>
              <a:t> </a:t>
            </a:r>
            <a:r>
              <a:rPr lang="en-US" sz="2400" b="1" i="1" dirty="0" err="1"/>
              <a:t>nghiên</a:t>
            </a:r>
            <a:r>
              <a:rPr lang="en-US" sz="2400" b="1" i="1" dirty="0"/>
              <a:t> </a:t>
            </a:r>
            <a:r>
              <a:rPr lang="en-US" sz="2400" b="1" i="1" dirty="0" err="1"/>
              <a:t>cứu</a:t>
            </a: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2.1.3 </a:t>
            </a:r>
            <a:r>
              <a:rPr lang="en-US" sz="2400" b="1" i="1" dirty="0" err="1"/>
              <a:t>Nội</a:t>
            </a:r>
            <a:r>
              <a:rPr lang="en-US" sz="2400" b="1" i="1" dirty="0"/>
              <a:t> dung </a:t>
            </a:r>
            <a:r>
              <a:rPr lang="en-US" sz="2400" b="1" i="1" dirty="0" err="1"/>
              <a:t>nghiên</a:t>
            </a:r>
            <a:r>
              <a:rPr lang="en-US" sz="2400" b="1" i="1" dirty="0"/>
              <a:t> </a:t>
            </a:r>
            <a:r>
              <a:rPr lang="en-US" sz="2400" b="1" i="1" dirty="0" err="1"/>
              <a:t>cứu</a:t>
            </a: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nghiên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cứu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nội</a:t>
            </a:r>
            <a:r>
              <a:rPr lang="en-US" sz="2400" dirty="0">
                <a:solidFill>
                  <a:srgbClr val="FF0000"/>
                </a:solidFill>
              </a:rPr>
              <a:t> dung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i="1" dirty="0"/>
              <a:t>2.1.4 </a:t>
            </a:r>
            <a:r>
              <a:rPr lang="en-US" sz="2400" b="1" i="1" dirty="0" err="1"/>
              <a:t>Yếu</a:t>
            </a:r>
            <a:r>
              <a:rPr lang="en-US" sz="2400" b="1" i="1" dirty="0"/>
              <a:t> </a:t>
            </a:r>
            <a:r>
              <a:rPr lang="en-US" sz="2400" b="1" i="1" dirty="0" err="1"/>
              <a:t>tố</a:t>
            </a:r>
            <a:r>
              <a:rPr lang="en-US" sz="2400" b="1" i="1" dirty="0"/>
              <a:t> </a:t>
            </a:r>
            <a:r>
              <a:rPr lang="en-US" sz="2400" b="1" i="1" dirty="0" err="1"/>
              <a:t>ảnh</a:t>
            </a:r>
            <a:r>
              <a:rPr lang="en-US" sz="2400" b="1" i="1" dirty="0"/>
              <a:t> </a:t>
            </a:r>
            <a:r>
              <a:rPr lang="en-US" sz="2400" b="1" i="1" dirty="0" err="1"/>
              <a:t>hưởng</a:t>
            </a:r>
            <a:r>
              <a:rPr lang="en-US" sz="2400" b="1" i="1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nhóm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yếu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tố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ảnh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hưởng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57CD29-6D4C-7C41-8EF0-C26D66F0C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2588" y="1380758"/>
            <a:ext cx="420609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2.2 </a:t>
            </a:r>
            <a:r>
              <a:rPr lang="en-US" sz="2400" b="1" dirty="0" err="1"/>
              <a:t>Cơ</a:t>
            </a:r>
            <a:r>
              <a:rPr lang="en-US" sz="2400" b="1" dirty="0"/>
              <a:t> </a:t>
            </a:r>
            <a:r>
              <a:rPr lang="en-US" sz="2400" b="1" dirty="0" err="1"/>
              <a:t>sở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tiễn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2.2.1 </a:t>
            </a:r>
            <a:r>
              <a:rPr lang="en-US" sz="2400" b="1" i="1" dirty="0" err="1"/>
              <a:t>Thực</a:t>
            </a:r>
            <a:r>
              <a:rPr lang="en-US" sz="2400" b="1" i="1" dirty="0"/>
              <a:t> </a:t>
            </a:r>
            <a:r>
              <a:rPr lang="en-US" sz="2400" b="1" i="1" dirty="0" err="1"/>
              <a:t>tiễn</a:t>
            </a:r>
            <a:r>
              <a:rPr lang="en-US" sz="2400" b="1" i="1" dirty="0"/>
              <a:t> </a:t>
            </a:r>
            <a:r>
              <a:rPr lang="en-US" sz="2400" b="1" i="1" dirty="0" err="1"/>
              <a:t>trên</a:t>
            </a:r>
            <a:r>
              <a:rPr lang="en-US" sz="2400" b="1" i="1" dirty="0"/>
              <a:t> </a:t>
            </a:r>
            <a:r>
              <a:rPr lang="en-US" sz="2400" b="1" i="1" dirty="0" err="1"/>
              <a:t>thế</a:t>
            </a:r>
            <a:r>
              <a:rPr lang="en-US" sz="2400" b="1" i="1" dirty="0"/>
              <a:t> </a:t>
            </a:r>
            <a:r>
              <a:rPr lang="en-US" sz="2400" b="1" i="1" dirty="0" err="1"/>
              <a:t>giới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nếu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i="1" dirty="0"/>
              <a:t>2.2.2 </a:t>
            </a:r>
            <a:r>
              <a:rPr lang="en-US" sz="2400" b="1" i="1" dirty="0" err="1"/>
              <a:t>Thực</a:t>
            </a:r>
            <a:r>
              <a:rPr lang="en-US" sz="2400" b="1" i="1" dirty="0"/>
              <a:t> </a:t>
            </a:r>
            <a:r>
              <a:rPr lang="en-US" sz="2400" b="1" i="1" dirty="0" err="1"/>
              <a:t>tiễn</a:t>
            </a:r>
            <a:r>
              <a:rPr lang="en-US" sz="2400" b="1" i="1" dirty="0"/>
              <a:t> </a:t>
            </a:r>
            <a:r>
              <a:rPr lang="en-US" sz="2400" b="1" i="1" dirty="0" err="1"/>
              <a:t>trong</a:t>
            </a:r>
            <a:r>
              <a:rPr lang="en-US" sz="2400" b="1" i="1" dirty="0"/>
              <a:t> </a:t>
            </a:r>
            <a:r>
              <a:rPr lang="en-US" sz="2400" b="1" i="1" dirty="0" err="1"/>
              <a:t>nước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chọn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cùng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cấp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nghiên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cứu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để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ánh</a:t>
            </a:r>
            <a:r>
              <a:rPr lang="en-US" sz="2400" b="1" i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i="1" dirty="0"/>
              <a:t>2.2.3 </a:t>
            </a:r>
            <a:r>
              <a:rPr lang="en-US" sz="2400" b="1" i="1" dirty="0" err="1"/>
              <a:t>Bài</a:t>
            </a:r>
            <a:r>
              <a:rPr lang="en-US" sz="2400" b="1" i="1" dirty="0"/>
              <a:t> </a:t>
            </a:r>
            <a:r>
              <a:rPr lang="en-US" sz="2400" b="1" i="1" dirty="0" err="1"/>
              <a:t>học</a:t>
            </a:r>
            <a:r>
              <a:rPr lang="en-US" sz="2400" b="1" i="1" dirty="0"/>
              <a:t> </a:t>
            </a:r>
            <a:r>
              <a:rPr lang="en-US" sz="2400" b="1" i="1" dirty="0" err="1"/>
              <a:t>kinh</a:t>
            </a:r>
            <a:r>
              <a:rPr lang="en-US" sz="2400" b="1" i="1" dirty="0"/>
              <a:t> </a:t>
            </a:r>
            <a:r>
              <a:rPr lang="en-US" sz="2400" b="1" i="1" dirty="0" err="1"/>
              <a:t>nghiệm</a:t>
            </a:r>
            <a:r>
              <a:rPr lang="en-US" sz="2400" b="1" i="1" dirty="0"/>
              <a:t> </a:t>
            </a:r>
            <a:r>
              <a:rPr lang="en-US" sz="2400" b="1" i="1" dirty="0" err="1"/>
              <a:t>rút</a:t>
            </a:r>
            <a:r>
              <a:rPr lang="en-US" sz="2400" b="1" i="1" dirty="0"/>
              <a:t> ra</a:t>
            </a:r>
          </a:p>
          <a:p>
            <a:pPr marL="0" indent="0">
              <a:buNone/>
            </a:pPr>
            <a:r>
              <a:rPr lang="en-US" sz="2400" b="1" i="1" dirty="0"/>
              <a:t>2.2.4 </a:t>
            </a:r>
            <a:r>
              <a:rPr lang="en-US" sz="2400" b="1" i="1" dirty="0" err="1"/>
              <a:t>Chủ</a:t>
            </a:r>
            <a:r>
              <a:rPr lang="en-US" sz="2400" b="1" i="1" dirty="0"/>
              <a:t> </a:t>
            </a:r>
            <a:r>
              <a:rPr lang="en-US" sz="2400" b="1" i="1" dirty="0" err="1"/>
              <a:t>trương</a:t>
            </a:r>
            <a:r>
              <a:rPr lang="en-US" sz="2400" b="1" i="1" dirty="0"/>
              <a:t> </a:t>
            </a:r>
            <a:r>
              <a:rPr lang="en-US" sz="2400" b="1" i="1" dirty="0" err="1"/>
              <a:t>chính</a:t>
            </a:r>
            <a:r>
              <a:rPr lang="en-US" sz="2400" b="1" i="1" dirty="0"/>
              <a:t> </a:t>
            </a:r>
            <a:r>
              <a:rPr lang="en-US" sz="2400" b="1" i="1" dirty="0" err="1"/>
              <a:t>sách</a:t>
            </a:r>
            <a:r>
              <a:rPr lang="en-US" sz="2400" b="1" i="1" dirty="0"/>
              <a:t> </a:t>
            </a:r>
            <a:r>
              <a:rPr lang="en-US" sz="2400" b="1" i="1" dirty="0" err="1"/>
              <a:t>về</a:t>
            </a:r>
            <a:r>
              <a:rPr lang="en-US" sz="2400" b="1" i="1" dirty="0"/>
              <a:t> </a:t>
            </a:r>
            <a:r>
              <a:rPr lang="en-US" sz="2400" b="1" i="1" dirty="0" err="1"/>
              <a:t>vấn</a:t>
            </a:r>
            <a:r>
              <a:rPr lang="en-US" sz="2400" b="1" i="1" dirty="0"/>
              <a:t> </a:t>
            </a:r>
            <a:r>
              <a:rPr lang="en-US" sz="2400" b="1" i="1" dirty="0" err="1"/>
              <a:t>đề</a:t>
            </a:r>
            <a:r>
              <a:rPr lang="en-US" sz="2400" b="1" i="1" dirty="0"/>
              <a:t> </a:t>
            </a:r>
            <a:r>
              <a:rPr lang="en-US" sz="2400" b="1" i="1" dirty="0" err="1"/>
              <a:t>nghiên</a:t>
            </a:r>
            <a:r>
              <a:rPr lang="en-US" sz="2400" b="1" i="1" dirty="0"/>
              <a:t> </a:t>
            </a:r>
            <a:r>
              <a:rPr lang="en-US" sz="2400" b="1" i="1" dirty="0" err="1"/>
              <a:t>cứu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nếu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i="1" dirty="0"/>
              <a:t>2.2.5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nghiên</a:t>
            </a:r>
            <a:r>
              <a:rPr lang="en-US" sz="2400" b="1" i="1" dirty="0"/>
              <a:t> </a:t>
            </a:r>
            <a:r>
              <a:rPr lang="en-US" sz="2400" b="1" i="1" dirty="0" err="1"/>
              <a:t>cứu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liên</a:t>
            </a:r>
            <a:r>
              <a:rPr lang="en-US" sz="2400" b="1" i="1" dirty="0"/>
              <a:t> </a:t>
            </a:r>
            <a:r>
              <a:rPr lang="en-US" sz="2400" b="1" i="1" dirty="0" err="1"/>
              <a:t>quan</a:t>
            </a:r>
            <a:endParaRPr lang="en-US" sz="2400" b="1" i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15CEC-F4E6-8D4C-8049-D559FC3D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2D1C6-D494-2E44-BB2A-88A17C0E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DADD-AFFB-534A-A816-DCD1D6D0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PHẦN 3: ĐỊA BÀN VÀ PPNC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5393-FDCF-CE48-9C2E-BB59C52EA1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3.1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bàn</a:t>
            </a:r>
            <a:endParaRPr lang="en-US" b="1" dirty="0"/>
          </a:p>
          <a:p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endParaRPr lang="en-US" dirty="0"/>
          </a:p>
          <a:p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DN hay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&gt;&gt;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lặp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tin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C17EB-51BA-F244-AA44-70F0822D7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3.2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pháp</a:t>
            </a:r>
            <a:r>
              <a:rPr lang="en-US" b="1" dirty="0"/>
              <a:t> </a:t>
            </a:r>
            <a:r>
              <a:rPr lang="en-US" b="1" dirty="0" err="1"/>
              <a:t>nghiên</a:t>
            </a:r>
            <a:r>
              <a:rPr lang="en-US" b="1" dirty="0"/>
              <a:t> </a:t>
            </a:r>
            <a:r>
              <a:rPr lang="en-US" b="1" dirty="0" err="1"/>
              <a:t>cứu</a:t>
            </a:r>
            <a:endParaRPr lang="en-US" b="1" dirty="0"/>
          </a:p>
          <a:p>
            <a:pPr marL="0" indent="0">
              <a:buNone/>
            </a:pPr>
            <a:r>
              <a:rPr lang="en-US" b="1" i="1" dirty="0"/>
              <a:t>3.2.1 </a:t>
            </a:r>
            <a:r>
              <a:rPr lang="en-US" b="1" i="1" dirty="0" err="1"/>
              <a:t>Chọn</a:t>
            </a:r>
            <a:r>
              <a:rPr lang="en-US" b="1" i="1" dirty="0"/>
              <a:t> </a:t>
            </a:r>
            <a:r>
              <a:rPr lang="en-US" b="1" i="1" dirty="0" err="1"/>
              <a:t>điểm</a:t>
            </a:r>
            <a:r>
              <a:rPr lang="en-US" b="1" i="1" dirty="0"/>
              <a:t> </a:t>
            </a:r>
            <a:r>
              <a:rPr lang="en-US" b="1" i="1" dirty="0" err="1"/>
              <a:t>nghiên</a:t>
            </a:r>
            <a:r>
              <a:rPr lang="en-US" b="1" i="1" dirty="0"/>
              <a:t> </a:t>
            </a:r>
            <a:r>
              <a:rPr lang="en-US" b="1" i="1" dirty="0" err="1"/>
              <a:t>cứu</a:t>
            </a:r>
            <a:r>
              <a:rPr lang="en-US" b="1" i="1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i="1" dirty="0"/>
              <a:t>3.2.2 Thu </a:t>
            </a:r>
            <a:r>
              <a:rPr lang="en-US" b="1" i="1" dirty="0" err="1"/>
              <a:t>thập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tin</a:t>
            </a:r>
          </a:p>
          <a:p>
            <a:pPr marL="0" indent="0">
              <a:buNone/>
            </a:pPr>
            <a:r>
              <a:rPr lang="en-US" b="1" i="1" dirty="0"/>
              <a:t>3.2.3 </a:t>
            </a:r>
            <a:r>
              <a:rPr lang="en-US" b="1" i="1" dirty="0" err="1"/>
              <a:t>Xử</a:t>
            </a:r>
            <a:r>
              <a:rPr lang="en-US" b="1" i="1" dirty="0"/>
              <a:t> </a:t>
            </a:r>
            <a:r>
              <a:rPr lang="en-US" b="1" i="1" dirty="0" err="1"/>
              <a:t>lý</a:t>
            </a:r>
            <a:r>
              <a:rPr lang="en-US" b="1" i="1" dirty="0"/>
              <a:t>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liệu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3.2.4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pháp</a:t>
            </a:r>
            <a:r>
              <a:rPr lang="en-US" b="1" i="1" dirty="0"/>
              <a:t> </a:t>
            </a:r>
            <a:r>
              <a:rPr lang="en-US" b="1" i="1" dirty="0" err="1"/>
              <a:t>phân</a:t>
            </a:r>
            <a:r>
              <a:rPr lang="en-US" b="1" i="1" dirty="0"/>
              <a:t> </a:t>
            </a:r>
            <a:r>
              <a:rPr lang="en-US" b="1" i="1" dirty="0" err="1"/>
              <a:t>tích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3.2.5 </a:t>
            </a:r>
            <a:r>
              <a:rPr lang="en-US" b="1" i="1" dirty="0" err="1"/>
              <a:t>Hệ</a:t>
            </a:r>
            <a:r>
              <a:rPr lang="en-US" b="1" i="1" dirty="0"/>
              <a:t> </a:t>
            </a:r>
            <a:r>
              <a:rPr lang="en-US" b="1" i="1" dirty="0" err="1"/>
              <a:t>thống</a:t>
            </a:r>
            <a:r>
              <a:rPr lang="en-US" b="1" i="1" dirty="0"/>
              <a:t>  NC </a:t>
            </a:r>
            <a:r>
              <a:rPr lang="en-US" b="1" i="1" dirty="0" err="1"/>
              <a:t>chỉ</a:t>
            </a:r>
            <a:r>
              <a:rPr lang="en-US" b="1" i="1" dirty="0"/>
              <a:t> </a:t>
            </a:r>
            <a:r>
              <a:rPr lang="en-US" b="1" i="1" dirty="0" err="1"/>
              <a:t>tiêu</a:t>
            </a:r>
            <a:endParaRPr lang="en-US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CF0AE-544C-8C48-A54A-9BB2A36D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46579-6D36-F64E-8305-19C90A68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8F6616-6FDD-9049-95B7-27A5F0B9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3.2.1 </a:t>
            </a:r>
            <a:r>
              <a:rPr lang="en-US" b="1" i="1" dirty="0" err="1"/>
              <a:t>Chọn</a:t>
            </a:r>
            <a:r>
              <a:rPr lang="en-US" b="1" i="1" dirty="0"/>
              <a:t> </a:t>
            </a:r>
            <a:r>
              <a:rPr lang="en-US" b="1" i="1" dirty="0" err="1"/>
              <a:t>điểm</a:t>
            </a:r>
            <a:r>
              <a:rPr lang="en-US" b="1" i="1" dirty="0"/>
              <a:t> </a:t>
            </a:r>
            <a:r>
              <a:rPr lang="en-US" b="1" i="1" dirty="0" err="1"/>
              <a:t>nghiên</a:t>
            </a:r>
            <a:r>
              <a:rPr lang="en-US" b="1" i="1" dirty="0"/>
              <a:t> </a:t>
            </a:r>
            <a:r>
              <a:rPr lang="en-US" b="1" i="1" dirty="0" err="1"/>
              <a:t>cứu</a:t>
            </a:r>
            <a:r>
              <a:rPr lang="en-US" b="1" i="1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nếu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B48F8-5C68-8242-9264-8BBCD5D5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KHÔNG GIẢI THÍCH LẠI </a:t>
            </a:r>
            <a:r>
              <a:rPr lang="en-US" dirty="0" err="1"/>
              <a:t>lý</a:t>
            </a:r>
            <a:r>
              <a:rPr lang="en-US" dirty="0"/>
              <a:t> do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tính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CHỈ RÕ CHỌN NHỮNG ĐIỂM NÀO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(</a:t>
            </a:r>
            <a:r>
              <a:rPr lang="en-US" dirty="0" err="1"/>
              <a:t>thôn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?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DN?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?...)</a:t>
            </a:r>
          </a:p>
          <a:p>
            <a:endParaRPr lang="en-US" dirty="0"/>
          </a:p>
          <a:p>
            <a:r>
              <a:rPr lang="en-US" dirty="0"/>
              <a:t>LÝ GIẢI TẠI SAO LẠI CHỌN CÁC ĐIỂM ĐÓ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92085-84DA-814B-8BE4-A66CE5FA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F072F9-1AB0-7D4C-AFC5-659A62E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6FC2-E8FF-6A4D-A7AD-624079DC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3.2.2 Thu </a:t>
            </a:r>
            <a:r>
              <a:rPr lang="en-US" b="1" i="1" dirty="0" err="1"/>
              <a:t>thập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tin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F8BBA-716D-A94E-B2CF-DA28E1B56E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3.2.2.1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cấp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4F2E72-88AF-174B-A803-58DDB6ABB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3.2.2.2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cấp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88BEF-97C4-8843-8F78-69B10509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DAA97-2E49-9341-93DA-336EC98E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6753-ED5E-2941-95E6-DDE2B3F9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3.2.3 </a:t>
            </a:r>
            <a:r>
              <a:rPr lang="en-US" b="1" i="1" dirty="0" err="1"/>
              <a:t>Xử</a:t>
            </a:r>
            <a:r>
              <a:rPr lang="en-US" b="1" i="1" dirty="0"/>
              <a:t> </a:t>
            </a:r>
            <a:r>
              <a:rPr lang="en-US" b="1" i="1" dirty="0" err="1"/>
              <a:t>lý</a:t>
            </a:r>
            <a:r>
              <a:rPr lang="en-US" b="1" i="1" dirty="0"/>
              <a:t> </a:t>
            </a:r>
            <a:r>
              <a:rPr lang="en-US" b="1" i="1" dirty="0" err="1"/>
              <a:t>số</a:t>
            </a:r>
            <a:r>
              <a:rPr lang="en-US" b="1" i="1" dirty="0"/>
              <a:t> </a:t>
            </a:r>
            <a:r>
              <a:rPr lang="en-US" b="1" i="1" dirty="0" err="1"/>
              <a:t>liệu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00D4-FB0F-534A-B8E2-2F61C686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TÊN PHẦN MỀM DÙNG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endParaRPr lang="en-US" dirty="0"/>
          </a:p>
          <a:p>
            <a:r>
              <a:rPr lang="en-US" dirty="0"/>
              <a:t>VD: Excel </a:t>
            </a:r>
            <a:r>
              <a:rPr lang="en-US" dirty="0" err="1"/>
              <a:t>hoặc</a:t>
            </a:r>
            <a:r>
              <a:rPr lang="en-US" dirty="0"/>
              <a:t> SPSS, Stata…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E1E16-1FCB-E340-8EF0-34CC1B6B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6E0A8-EFE9-354A-97BF-0BD5D806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72C-6B83-CF41-A65E-25D85A1D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3.2.4 </a:t>
            </a:r>
            <a:r>
              <a:rPr lang="en-US" b="1" i="1" dirty="0" err="1"/>
              <a:t>Phương</a:t>
            </a:r>
            <a:r>
              <a:rPr lang="en-US" b="1" i="1" dirty="0"/>
              <a:t> </a:t>
            </a:r>
            <a:r>
              <a:rPr lang="en-US" b="1" i="1" dirty="0" err="1"/>
              <a:t>pháp</a:t>
            </a:r>
            <a:r>
              <a:rPr lang="en-US" b="1" i="1" dirty="0"/>
              <a:t> </a:t>
            </a:r>
            <a:r>
              <a:rPr lang="en-US" b="1" i="1" dirty="0" err="1"/>
              <a:t>phân</a:t>
            </a:r>
            <a:r>
              <a:rPr lang="en-US" b="1" i="1" dirty="0"/>
              <a:t> </a:t>
            </a:r>
            <a:r>
              <a:rPr lang="en-US" b="1" i="1" dirty="0" err="1"/>
              <a:t>tích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322F-BA1F-B540-ABB5-AC55089AA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&gt;&gt;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CHỈ TRÌNH BÀY NHỮNG PHƯƠNG PHÁP CÓ SỬ DỤNG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KHÔNG VIẾT LẠI THẾ NÀO LÀ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79AC1-08D5-1546-B780-9C137393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A1953-6D12-8C47-9CBF-D377E179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2FCE-9AF6-6A4E-A71E-C88C897B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3.2.5 </a:t>
            </a:r>
            <a:r>
              <a:rPr lang="en-US" b="1" i="1" dirty="0" err="1"/>
              <a:t>Hệ</a:t>
            </a:r>
            <a:r>
              <a:rPr lang="en-US" b="1" i="1" dirty="0"/>
              <a:t> </a:t>
            </a:r>
            <a:r>
              <a:rPr lang="en-US" b="1" i="1" dirty="0" err="1"/>
              <a:t>thống</a:t>
            </a:r>
            <a:r>
              <a:rPr lang="en-US" b="1" i="1" dirty="0"/>
              <a:t>  NC </a:t>
            </a:r>
            <a:r>
              <a:rPr lang="en-US" b="1" i="1" dirty="0" err="1"/>
              <a:t>chỉ</a:t>
            </a:r>
            <a:r>
              <a:rPr lang="en-US" b="1" i="1" dirty="0"/>
              <a:t> </a:t>
            </a:r>
            <a:r>
              <a:rPr lang="en-US" b="1" i="1" dirty="0" err="1"/>
              <a:t>tiêu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5BDDD-D8DE-7444-B68D-1AE3E78E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logic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đã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trình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bày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ở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lý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luận</a:t>
            </a:r>
            <a:r>
              <a:rPr lang="en-US" i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đối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với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những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chỉ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tiêu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khó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hoặc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không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phổ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biến</a:t>
            </a:r>
            <a:r>
              <a:rPr lang="en-US" i="1" dirty="0">
                <a:solidFill>
                  <a:srgbClr val="FF0000"/>
                </a:solidFill>
              </a:rPr>
              <a:t>)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 err="1"/>
              <a:t>Chỉ</a:t>
            </a:r>
            <a:r>
              <a:rPr lang="en-US" i="1" dirty="0"/>
              <a:t> </a:t>
            </a:r>
            <a:r>
              <a:rPr lang="en-US" i="1" dirty="0" err="1"/>
              <a:t>tiêu</a:t>
            </a:r>
            <a:r>
              <a:rPr lang="en-US" i="1" dirty="0"/>
              <a:t>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bày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PHẢI ĐƯỢC SỬ DỤNG TRONG NGHIÊN CỨU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ngược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6F00B-8A3C-6041-9AED-2CC1E652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CAC15-6A50-F840-858D-75678D56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5C63-7517-934D-8804-64575924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khoá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2764E8-B606-E645-A281-0E5EA5584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7760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8098-F46B-F248-888A-C6BE8D4D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2C4D1-2AEF-FF4C-83CC-39ED5D29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D312-F342-534E-85FC-049BDC03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PHẦN 4: KẾT QUẢ NGHIÊN CỨU VÀ THẢO LUẬN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E379-A46F-074A-9A16-D35475DF1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4.1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…..</a:t>
            </a:r>
          </a:p>
          <a:p>
            <a:pPr marL="457200" lvl="1" indent="0">
              <a:buNone/>
            </a:pPr>
            <a:r>
              <a:rPr lang="en-US" dirty="0"/>
              <a:t>4.1.1</a:t>
            </a:r>
          </a:p>
          <a:p>
            <a:pPr marL="457200" lvl="1" indent="0">
              <a:buNone/>
            </a:pPr>
            <a:r>
              <a:rPr lang="en-US" dirty="0"/>
              <a:t>4.1.2….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PHẢI LOGIC VỚI NỘI DUNG NGHIÊN CỨU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4.2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……</a:t>
            </a:r>
          </a:p>
          <a:p>
            <a:pPr marL="457200" lvl="1" indent="0">
              <a:buNone/>
            </a:pPr>
            <a:r>
              <a:rPr lang="en-US" dirty="0"/>
              <a:t>4.2.1</a:t>
            </a:r>
          </a:p>
          <a:p>
            <a:pPr marL="457200" lvl="1" indent="0">
              <a:buNone/>
            </a:pPr>
            <a:r>
              <a:rPr lang="en-US" dirty="0"/>
              <a:t>4.2.2…..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PHẢI LOGIC VỚI YẾU TỐ ẢNH HƯỞNG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4.3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…..</a:t>
            </a:r>
          </a:p>
          <a:p>
            <a:pPr marL="457200" lvl="1" indent="0">
              <a:buNone/>
            </a:pPr>
            <a:r>
              <a:rPr lang="en-US" dirty="0"/>
              <a:t>4.3.1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4.3.2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nhằm</a:t>
            </a:r>
            <a:r>
              <a:rPr lang="en-US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FDE82-FE0C-AE4D-A224-EAB0A3C4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29401-BCBE-0649-9EA3-254E3FAF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70DA-FC25-7B4D-B7F6-427947C3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PHẦN 5: KẾT LUẬN VÀ KIẾN NGHỊ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70F5-FFC4-F546-A63B-6C00AC6CB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5.1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  <a:p>
            <a:pPr lvl="1"/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: CSLL&amp;TT,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;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;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5.2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nghị</a:t>
            </a:r>
            <a:endParaRPr lang="en-US" dirty="0"/>
          </a:p>
          <a:p>
            <a:pPr lvl="1"/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  <a:p>
            <a:pPr lvl="1"/>
            <a:r>
              <a:rPr lang="en-US" dirty="0"/>
              <a:t>VD: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ở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huyện</a:t>
            </a:r>
            <a:r>
              <a:rPr lang="en-US" dirty="0"/>
              <a:t>, </a:t>
            </a:r>
            <a:r>
              <a:rPr lang="en-US" dirty="0" err="1"/>
              <a:t>tỉnh</a:t>
            </a:r>
            <a:r>
              <a:rPr lang="en-US" dirty="0"/>
              <a:t>…..; </a:t>
            </a:r>
            <a:r>
              <a:rPr lang="en-US" dirty="0">
                <a:solidFill>
                  <a:srgbClr val="FF0000"/>
                </a:solidFill>
              </a:rPr>
              <a:t>KHÔNG KIẾN NGHỊ VỚI </a:t>
            </a:r>
            <a:r>
              <a:rPr lang="en-US" dirty="0"/>
              <a:t>XÃ VÀ HỘ…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xuất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52475-0F7C-F94E-9219-D3FD47C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61630-5C4A-754C-A0DF-7B89F4A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FAA1-DFEC-624D-9157-6EC5106C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TÀI LIỆU THAM KHẢO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0B4D-A4CC-B143-97D0-D93EB8A24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nội</a:t>
            </a:r>
            <a:r>
              <a:rPr lang="en-US" dirty="0">
                <a:solidFill>
                  <a:srgbClr val="FF0000"/>
                </a:solidFill>
              </a:rPr>
              <a:t> dung </a:t>
            </a:r>
            <a:r>
              <a:rPr lang="en-US" dirty="0" err="1">
                <a:solidFill>
                  <a:srgbClr val="FF0000"/>
                </a:solidFill>
              </a:rPr>
              <a:t>khoá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tốt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thì</a:t>
            </a:r>
            <a:r>
              <a:rPr lang="en-US" dirty="0">
                <a:solidFill>
                  <a:srgbClr val="FF0000"/>
                </a:solidFill>
              </a:rPr>
              <a:t> TRÍCH DẪN </a:t>
            </a:r>
            <a:r>
              <a:rPr lang="en-US" dirty="0" err="1">
                <a:solidFill>
                  <a:srgbClr val="FF0000"/>
                </a:solidFill>
              </a:rPr>
              <a:t>luôn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luôn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ở</a:t>
            </a:r>
            <a:r>
              <a:rPr lang="en-US" dirty="0">
                <a:solidFill>
                  <a:srgbClr val="FF0000"/>
                </a:solidFill>
              </a:rPr>
              <a:t> TÀI LIỆU THAM KHẢO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ban </a:t>
            </a:r>
            <a:r>
              <a:rPr lang="en-US" dirty="0" err="1"/>
              <a:t>hành</a:t>
            </a:r>
            <a:r>
              <a:rPr lang="en-US" dirty="0"/>
              <a:t> (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).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.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nên</a:t>
            </a:r>
            <a:r>
              <a:rPr lang="en-US" i="1" dirty="0"/>
              <a:t> </a:t>
            </a:r>
            <a:r>
              <a:rPr lang="en-US" i="1" dirty="0" err="1"/>
              <a:t>cụ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tài</a:t>
            </a:r>
            <a:r>
              <a:rPr lang="en-US" i="1" dirty="0"/>
              <a:t> </a:t>
            </a:r>
            <a:r>
              <a:rPr lang="en-US" i="1" dirty="0" err="1"/>
              <a:t>liệu</a:t>
            </a:r>
            <a:r>
              <a:rPr lang="en-US" i="1" dirty="0"/>
              <a:t>)</a:t>
            </a:r>
          </a:p>
          <a:p>
            <a:endParaRPr lang="en-US" dirty="0"/>
          </a:p>
          <a:p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ban </a:t>
            </a:r>
            <a:r>
              <a:rPr lang="en-US" dirty="0" err="1"/>
              <a:t>hành</a:t>
            </a:r>
            <a:r>
              <a:rPr lang="en-US" dirty="0"/>
              <a:t> (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).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. </a:t>
            </a:r>
            <a:r>
              <a:rPr lang="en-US" dirty="0" err="1"/>
              <a:t>Đường</a:t>
            </a:r>
            <a:r>
              <a:rPr lang="en-US" dirty="0"/>
              <a:t> link.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2BFA7-15B5-B941-A19E-EC6B6635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57E47-777D-4742-ACD2-E33C7337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E756-8FF7-BA42-96FB-AF2B5256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KẾ HOẠCH THỰC TẬP TỐT NGHIỆP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48FB32-5701-1543-89F7-EA5A0F995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47797"/>
              </p:ext>
            </p:extLst>
          </p:nvPr>
        </p:nvGraphicFramePr>
        <p:xfrm>
          <a:off x="273132" y="1825625"/>
          <a:ext cx="824221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268">
                  <a:extLst>
                    <a:ext uri="{9D8B030D-6E8A-4147-A177-3AD203B41FA5}">
                      <a16:colId xmlns:a16="http://schemas.microsoft.com/office/drawing/2014/main" val="1362081594"/>
                    </a:ext>
                  </a:extLst>
                </a:gridCol>
                <a:gridCol w="3054330">
                  <a:extLst>
                    <a:ext uri="{9D8B030D-6E8A-4147-A177-3AD203B41FA5}">
                      <a16:colId xmlns:a16="http://schemas.microsoft.com/office/drawing/2014/main" val="1893221774"/>
                    </a:ext>
                  </a:extLst>
                </a:gridCol>
                <a:gridCol w="1883263">
                  <a:extLst>
                    <a:ext uri="{9D8B030D-6E8A-4147-A177-3AD203B41FA5}">
                      <a16:colId xmlns:a16="http://schemas.microsoft.com/office/drawing/2014/main" val="3280471306"/>
                    </a:ext>
                  </a:extLst>
                </a:gridCol>
                <a:gridCol w="2663357">
                  <a:extLst>
                    <a:ext uri="{9D8B030D-6E8A-4147-A177-3AD203B41FA5}">
                      <a16:colId xmlns:a16="http://schemas.microsoft.com/office/drawing/2014/main" val="67882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việc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Sản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phẩm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đạt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được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Nhận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tài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Xác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định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tài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0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Làm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cương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589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Làm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cương</a:t>
                      </a:r>
                      <a:r>
                        <a:rPr lang="en-US" dirty="0"/>
                        <a:t> chi </a:t>
                      </a:r>
                      <a:r>
                        <a:rPr lang="en-US" dirty="0" err="1"/>
                        <a:t>tiết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29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Làm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bộ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thông</a:t>
                      </a:r>
                      <a:r>
                        <a:rPr lang="en-US" dirty="0"/>
                        <a:t> tin….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42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Nộp</a:t>
                      </a:r>
                      <a:r>
                        <a:rPr lang="en-US" dirty="0"/>
                        <a:t> 2 </a:t>
                      </a:r>
                      <a:r>
                        <a:rPr lang="en-US" dirty="0" err="1"/>
                        <a:t>quyển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Bộ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môn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4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vệ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khoá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luận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5471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D1AEBC-BDD0-344B-B302-D62AA6C5058F}"/>
              </a:ext>
            </a:extLst>
          </p:cNvPr>
          <p:cNvSpPr txBox="1"/>
          <p:nvPr/>
        </p:nvSpPr>
        <p:spPr>
          <a:xfrm>
            <a:off x="1134094" y="5486400"/>
            <a:ext cx="687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SINH VIÊN                                           GIẢNG VIÊN HƯỚNG DẪN</a:t>
            </a:r>
          </a:p>
          <a:p>
            <a:pPr algn="ctr"/>
            <a:r>
              <a:rPr lang="en-US" i="1" dirty="0" err="1">
                <a:solidFill>
                  <a:srgbClr val="FF0000"/>
                </a:solidFill>
              </a:rPr>
              <a:t>Ký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và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ghi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rõ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họ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và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tên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BF8AA-F688-BC4C-A2BA-87277EC2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FERD_2019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A7DA1-59FB-E043-94A5-FF472085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C155-E601-374C-A7D5-A32E4EF9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4524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CHÚC CÁC BẠN </a:t>
            </a:r>
            <a:br>
              <a:rPr lang="en-US" dirty="0"/>
            </a:br>
            <a:r>
              <a:rPr lang="en-US" dirty="0"/>
              <a:t>HOÀN THÀNH TỐT KHOÁ LUẬN!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3CC6-AC74-9444-966C-A1070C613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658" y="3002540"/>
            <a:ext cx="7886700" cy="3113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lưu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3600" i="1" dirty="0" err="1">
                <a:solidFill>
                  <a:srgbClr val="FF0000"/>
                </a:solidFill>
              </a:rPr>
              <a:t>thứ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cấp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và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sơ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cấp</a:t>
            </a:r>
            <a:r>
              <a:rPr lang="en-US" sz="3600" i="1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xuất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theo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yêu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GVHD,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môn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hoặc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Hội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chấm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khoá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luận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D018F-12D1-034B-9A03-20F06C2F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B69B3-A6AD-5A4E-9322-B32FD4D3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44C2-8379-094D-8223-20058577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khoá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AA43F9-A764-1749-AAA2-EE06D6465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?</a:t>
            </a:r>
          </a:p>
          <a:p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?</a:t>
            </a:r>
          </a:p>
          <a:p>
            <a:r>
              <a:rPr lang="en-US" dirty="0"/>
              <a:t>Ai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?</a:t>
            </a:r>
          </a:p>
          <a:p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vướng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?</a:t>
            </a:r>
          </a:p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</a:t>
            </a:r>
          </a:p>
          <a:p>
            <a:r>
              <a:rPr lang="en-US" dirty="0"/>
              <a:t>…</a:t>
            </a:r>
          </a:p>
        </p:txBody>
      </p:sp>
      <p:pic>
        <p:nvPicPr>
          <p:cNvPr id="10" name="Picture 2" descr="Káº¿t quáº£ hÃ¬nh áº£nh cho hÃ¬nh áº£nh vá» cÃ¢u há»i">
            <a:extLst>
              <a:ext uri="{FF2B5EF4-FFF2-40B4-BE49-F238E27FC236}">
                <a16:creationId xmlns:a16="http://schemas.microsoft.com/office/drawing/2014/main" id="{752B0FB2-DCF6-0542-B0D0-ADF088707B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6" y="1825625"/>
            <a:ext cx="33732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3E7130-0345-B748-A6B1-D288F77E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BF21420-0C01-5847-AC5B-439B84B8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EEBD54-9732-2D48-B829-C8E8229C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ĐỀ CƯƠNG SƠ BỘ KHOÁ LUẬN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1407134-0C2A-294E-B4E2-DDED5A23B4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TÊN ĐỀ TÀI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12EAA3-ECEC-3646-8BD8-81516B41ED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KẾT CẤU NỘI DUNG</a:t>
            </a:r>
          </a:p>
          <a:p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D5C1C30-5619-B04F-9F7A-A5FEFB06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644A21-C4B3-2A4D-BA64-3998D99A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CB2C-A11A-7941-BCF5-B9E2CC8B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ĐỀ TÀI?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37E9E2-82E5-F148-A502-530418DE5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8685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DB9861-46A8-EF46-99BA-2E3815A400FC}"/>
              </a:ext>
            </a:extLst>
          </p:cNvPr>
          <p:cNvSpPr txBox="1"/>
          <p:nvPr/>
        </p:nvSpPr>
        <p:spPr>
          <a:xfrm>
            <a:off x="628650" y="5530632"/>
            <a:ext cx="751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+mj-lt"/>
              </a:rPr>
              <a:t>THAM KHẢO TÊN ĐỀ TÀI: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THƯ VIỆN, GIẢNG VIÊN, BẠN BÈ, CƠ SỞ DỰ ĐỊNH ĐẾN THỰC TẬP…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FD85D-4C8A-7E4C-AD6B-F2F89F96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52103-D52F-1942-97F7-E409BD5F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3303-DA6F-9E47-B1C4-2F232C0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ĐỀ TÀI?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E079-91E8-EA44-8996-84F9B081ED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Phản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ánh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nội</a:t>
            </a:r>
            <a:r>
              <a:rPr lang="en-US" altLang="en-US" dirty="0">
                <a:solidFill>
                  <a:srgbClr val="FF0000"/>
                </a:solidFill>
              </a:rPr>
              <a:t> dung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vấn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đề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nghiên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cứu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NGẮN </a:t>
            </a:r>
            <a:r>
              <a:rPr lang="en-US" altLang="en-US" dirty="0" err="1"/>
              <a:t>gọn</a:t>
            </a:r>
            <a:endParaRPr lang="en-US" altLang="en-US" dirty="0"/>
          </a:p>
          <a:p>
            <a:r>
              <a:rPr lang="en-US" altLang="en-US" dirty="0" err="1"/>
              <a:t>Mang</a:t>
            </a:r>
            <a:r>
              <a:rPr lang="en-US" altLang="en-US" dirty="0"/>
              <a:t> </a:t>
            </a:r>
            <a:r>
              <a:rPr lang="en-US" altLang="en-US" dirty="0" err="1"/>
              <a:t>tính</a:t>
            </a:r>
            <a:r>
              <a:rPr lang="en-US" altLang="en-US" dirty="0"/>
              <a:t> KHOA HỌC/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thuật</a:t>
            </a:r>
            <a:endParaRPr lang="en-US" altLang="en-US" dirty="0"/>
          </a:p>
          <a:p>
            <a:r>
              <a:rPr lang="en-US" altLang="en-US" dirty="0" err="1"/>
              <a:t>Đơn</a:t>
            </a:r>
            <a:r>
              <a:rPr lang="en-US" altLang="en-US" dirty="0"/>
              <a:t> </a:t>
            </a:r>
            <a:r>
              <a:rPr lang="en-US" altLang="en-US" dirty="0" err="1"/>
              <a:t>giản</a:t>
            </a:r>
            <a:r>
              <a:rPr lang="en-US" altLang="en-US" dirty="0"/>
              <a:t>, DỄ HIỂU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hiểu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</a:t>
            </a:r>
            <a:r>
              <a:rPr lang="en-US" altLang="en-US" dirty="0" err="1"/>
              <a:t>nghĩa</a:t>
            </a:r>
            <a:endParaRPr lang="en-US" altLang="en-US" dirty="0"/>
          </a:p>
          <a:p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tính</a:t>
            </a:r>
            <a:r>
              <a:rPr lang="en-US" altLang="en-US" dirty="0"/>
              <a:t> HẤP DẪN (</a:t>
            </a:r>
            <a:r>
              <a:rPr lang="en-US" altLang="en-US" dirty="0" err="1"/>
              <a:t>thực</a:t>
            </a:r>
            <a:r>
              <a:rPr lang="en-US" altLang="en-US" dirty="0"/>
              <a:t> </a:t>
            </a:r>
            <a:r>
              <a:rPr lang="en-US" altLang="en-US" dirty="0" err="1"/>
              <a:t>tế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KHẢ THI/ Ko </a:t>
            </a:r>
            <a:r>
              <a:rPr lang="en-US" altLang="en-US" dirty="0" err="1"/>
              <a:t>Rủi</a:t>
            </a:r>
            <a:r>
              <a:rPr lang="en-US" altLang="en-US" dirty="0"/>
              <a:t> </a:t>
            </a:r>
            <a:r>
              <a:rPr lang="en-US" altLang="en-US" dirty="0" err="1"/>
              <a:t>ro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358C3-A529-F04F-AD67-1BB0050424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NÊN CHỌN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cấp</a:t>
            </a:r>
            <a:r>
              <a:rPr lang="en-US" i="1" dirty="0"/>
              <a:t> </a:t>
            </a:r>
            <a:r>
              <a:rPr lang="en-US" i="1" dirty="0" err="1"/>
              <a:t>xã</a:t>
            </a:r>
            <a:r>
              <a:rPr lang="en-US" i="1" dirty="0"/>
              <a:t>/</a:t>
            </a:r>
            <a:r>
              <a:rPr lang="en-US" i="1" dirty="0" err="1"/>
              <a:t>phường</a:t>
            </a:r>
            <a:r>
              <a:rPr lang="en-US" i="1" dirty="0"/>
              <a:t>/</a:t>
            </a:r>
            <a:r>
              <a:rPr lang="en-US" i="1" dirty="0" err="1"/>
              <a:t>thị</a:t>
            </a:r>
            <a:r>
              <a:rPr lang="en-US" i="1" dirty="0"/>
              <a:t> </a:t>
            </a:r>
            <a:r>
              <a:rPr lang="en-US" i="1" dirty="0" err="1"/>
              <a:t>trấn</a:t>
            </a:r>
            <a:r>
              <a:rPr lang="en-US" i="1" dirty="0"/>
              <a:t>, </a:t>
            </a:r>
            <a:r>
              <a:rPr lang="en-US" i="1" dirty="0" err="1"/>
              <a:t>làng</a:t>
            </a:r>
            <a:r>
              <a:rPr lang="en-US" i="1" dirty="0"/>
              <a:t> </a:t>
            </a:r>
            <a:r>
              <a:rPr lang="en-US" i="1" dirty="0" err="1"/>
              <a:t>nghề</a:t>
            </a:r>
            <a:r>
              <a:rPr lang="en-US" i="1" dirty="0"/>
              <a:t>, </a:t>
            </a:r>
            <a:r>
              <a:rPr lang="en-US" i="1" dirty="0" err="1"/>
              <a:t>doanh</a:t>
            </a:r>
            <a:r>
              <a:rPr lang="en-US" i="1" dirty="0"/>
              <a:t> </a:t>
            </a:r>
            <a:r>
              <a:rPr lang="en-US" i="1" dirty="0" err="1"/>
              <a:t>nghiệp</a:t>
            </a:r>
            <a:r>
              <a:rPr lang="en-US" i="1" dirty="0"/>
              <a:t>, HTX…)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chuyên</a:t>
            </a:r>
            <a:r>
              <a:rPr lang="en-US" i="1" dirty="0"/>
              <a:t> </a:t>
            </a:r>
            <a:r>
              <a:rPr lang="en-US" i="1" dirty="0" err="1"/>
              <a:t>môn</a:t>
            </a:r>
            <a:r>
              <a:rPr lang="en-US" i="1" dirty="0"/>
              <a:t>, </a:t>
            </a:r>
            <a:r>
              <a:rPr lang="en-US" i="1" dirty="0" err="1"/>
              <a:t>địa</a:t>
            </a:r>
            <a:r>
              <a:rPr lang="en-US" i="1" dirty="0"/>
              <a:t> </a:t>
            </a:r>
            <a:r>
              <a:rPr lang="en-US" i="1" dirty="0" err="1"/>
              <a:t>điểm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tập</a:t>
            </a:r>
            <a:r>
              <a:rPr lang="en-US" i="1" dirty="0"/>
              <a:t>, </a:t>
            </a:r>
            <a:r>
              <a:rPr lang="en-US" i="1" dirty="0" err="1"/>
              <a:t>kết</a:t>
            </a:r>
            <a:r>
              <a:rPr lang="en-US" i="1" dirty="0"/>
              <a:t> </a:t>
            </a:r>
            <a:r>
              <a:rPr lang="en-US" i="1" dirty="0" err="1"/>
              <a:t>hợp</a:t>
            </a:r>
            <a:r>
              <a:rPr lang="en-US" i="1" dirty="0"/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tạo</a:t>
            </a: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A6773-B0D0-3D4E-AD01-B53D25BB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9453D-071D-8745-A596-E850B9E6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9620F3-8282-0147-ADCB-35BA7412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KẾT CẤU NỘI DUNG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DDC97-4648-AC48-9A6F-080EF68F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PHẦN 1: MỞ ĐẦU</a:t>
            </a:r>
          </a:p>
          <a:p>
            <a:r>
              <a:rPr lang="en-US" dirty="0"/>
              <a:t>PHẦN 2: CƠ SỞ LÝ LUẬN VÀ THỰC TIỄN</a:t>
            </a:r>
          </a:p>
          <a:p>
            <a:r>
              <a:rPr lang="en-US" dirty="0"/>
              <a:t>PHẦN 3: ĐỊA BÀN VÀ PHƯƠNG PHÁP NGHIÊN CỨU</a:t>
            </a:r>
          </a:p>
          <a:p>
            <a:r>
              <a:rPr lang="en-US" dirty="0"/>
              <a:t>PHẦN 4: KẾT QUẢ NGHIÊN CỨU</a:t>
            </a:r>
          </a:p>
          <a:p>
            <a:r>
              <a:rPr lang="en-US" dirty="0"/>
              <a:t>PHẦN 5: KẾT LUẬN VÀ KIẾN NGHỊ</a:t>
            </a:r>
          </a:p>
          <a:p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endParaRPr lang="en-US" dirty="0"/>
          </a:p>
          <a:p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Kế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chỉ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dành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cương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4AC6C2-4C8D-BB48-9CF2-CECF7906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61E2F8-9E7C-2347-B8C1-8612A154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C23D-76D3-6048-8DDE-0D7165B7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PHẦN 1: MỞ ĐẦU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DE0A-6258-244B-ADB9-EFCED8A27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1.1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1.2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1.3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1.4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vi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254F-2880-6D4C-96DB-E696604C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B15AD-09E9-7742-8F27-AEB7C6F6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C23D-76D3-6048-8DDE-0D7165B7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DE0A-6258-244B-ADB9-EFCED8A27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 dirty="0"/>
          </a:p>
          <a:p>
            <a:pPr lvl="0"/>
            <a:r>
              <a:rPr lang="nl-NL" dirty="0" err="1"/>
              <a:t>Tầm</a:t>
            </a:r>
            <a:r>
              <a:rPr lang="nl-NL" dirty="0"/>
              <a:t> </a:t>
            </a:r>
            <a:r>
              <a:rPr lang="nl-NL" dirty="0" err="1"/>
              <a:t>quan</a:t>
            </a:r>
            <a:r>
              <a:rPr lang="nl-NL" dirty="0"/>
              <a:t> </a:t>
            </a:r>
            <a:r>
              <a:rPr lang="nl-NL" dirty="0" err="1"/>
              <a:t>trọng</a:t>
            </a:r>
            <a:r>
              <a:rPr lang="nl-NL" dirty="0"/>
              <a:t> </a:t>
            </a:r>
            <a:r>
              <a:rPr lang="nl-NL" dirty="0" err="1"/>
              <a:t>của</a:t>
            </a:r>
            <a:r>
              <a:rPr lang="nl-NL" dirty="0"/>
              <a:t> </a:t>
            </a:r>
            <a:r>
              <a:rPr lang="nl-NL" dirty="0" err="1"/>
              <a:t>vấn</a:t>
            </a:r>
            <a:r>
              <a:rPr lang="nl-NL" dirty="0"/>
              <a:t> </a:t>
            </a:r>
            <a:r>
              <a:rPr lang="nl-NL" dirty="0" err="1"/>
              <a:t>đề</a:t>
            </a:r>
            <a:r>
              <a:rPr lang="nl-NL" dirty="0"/>
              <a:t> NC</a:t>
            </a:r>
            <a:endParaRPr lang="en-US" dirty="0"/>
          </a:p>
          <a:p>
            <a:pPr lvl="0"/>
            <a:endParaRPr lang="nl-NL" dirty="0"/>
          </a:p>
          <a:p>
            <a:pPr lvl="0"/>
            <a:r>
              <a:rPr lang="nl-NL" dirty="0" err="1"/>
              <a:t>Trả</a:t>
            </a:r>
            <a:r>
              <a:rPr lang="nl-NL" dirty="0"/>
              <a:t> </a:t>
            </a:r>
            <a:r>
              <a:rPr lang="nl-NL" dirty="0" err="1"/>
              <a:t>lời</a:t>
            </a:r>
            <a:r>
              <a:rPr lang="nl-NL" dirty="0"/>
              <a:t> </a:t>
            </a:r>
            <a:r>
              <a:rPr lang="nl-NL" dirty="0" err="1"/>
              <a:t>câu</a:t>
            </a:r>
            <a:r>
              <a:rPr lang="nl-NL" dirty="0"/>
              <a:t> </a:t>
            </a:r>
            <a:r>
              <a:rPr lang="nl-NL" dirty="0" err="1"/>
              <a:t>hỏi</a:t>
            </a:r>
            <a:r>
              <a:rPr lang="nl-NL" dirty="0"/>
              <a:t> </a:t>
            </a:r>
            <a:r>
              <a:rPr lang="nl-NL" dirty="0" err="1"/>
              <a:t>tại</a:t>
            </a:r>
            <a:r>
              <a:rPr lang="nl-NL" dirty="0"/>
              <a:t> </a:t>
            </a:r>
            <a:r>
              <a:rPr lang="nl-NL" dirty="0" err="1"/>
              <a:t>sao</a:t>
            </a:r>
            <a:r>
              <a:rPr lang="nl-NL" dirty="0"/>
              <a:t> </a:t>
            </a:r>
            <a:r>
              <a:rPr lang="nl-NL" dirty="0" err="1"/>
              <a:t>làm</a:t>
            </a:r>
            <a:r>
              <a:rPr lang="nl-NL" dirty="0"/>
              <a:t> </a:t>
            </a:r>
            <a:r>
              <a:rPr lang="nl-NL" dirty="0" err="1"/>
              <a:t>đề</a:t>
            </a:r>
            <a:r>
              <a:rPr lang="nl-NL" dirty="0"/>
              <a:t> </a:t>
            </a:r>
            <a:r>
              <a:rPr lang="nl-NL" dirty="0" err="1"/>
              <a:t>tài</a:t>
            </a:r>
            <a:r>
              <a:rPr lang="nl-NL" dirty="0"/>
              <a:t> </a:t>
            </a:r>
            <a:r>
              <a:rPr lang="nl-NL" dirty="0" err="1"/>
              <a:t>này</a:t>
            </a:r>
            <a:r>
              <a:rPr lang="nl-NL" dirty="0"/>
              <a:t>?</a:t>
            </a:r>
            <a:endParaRPr lang="en-US" dirty="0"/>
          </a:p>
          <a:p>
            <a:pPr lvl="0"/>
            <a:endParaRPr lang="nl-NL" dirty="0"/>
          </a:p>
          <a:p>
            <a:pPr lvl="0"/>
            <a:r>
              <a:rPr lang="nl-NL" dirty="0" err="1"/>
              <a:t>Tại</a:t>
            </a:r>
            <a:r>
              <a:rPr lang="nl-NL" dirty="0"/>
              <a:t> </a:t>
            </a:r>
            <a:r>
              <a:rPr lang="nl-NL" dirty="0" err="1"/>
              <a:t>sao</a:t>
            </a:r>
            <a:r>
              <a:rPr lang="nl-NL" dirty="0"/>
              <a:t> </a:t>
            </a:r>
            <a:r>
              <a:rPr lang="nl-NL" dirty="0" err="1"/>
              <a:t>lựa</a:t>
            </a:r>
            <a:r>
              <a:rPr lang="nl-NL" dirty="0"/>
              <a:t> </a:t>
            </a:r>
            <a:r>
              <a:rPr lang="nl-NL" dirty="0" err="1"/>
              <a:t>chọn</a:t>
            </a:r>
            <a:r>
              <a:rPr lang="nl-NL" dirty="0"/>
              <a:t> </a:t>
            </a:r>
            <a:r>
              <a:rPr lang="nl-NL" dirty="0" err="1"/>
              <a:t>địa</a:t>
            </a:r>
            <a:r>
              <a:rPr lang="nl-NL" dirty="0"/>
              <a:t> </a:t>
            </a:r>
            <a:r>
              <a:rPr lang="nl-NL" dirty="0" err="1"/>
              <a:t>điểm</a:t>
            </a:r>
            <a:r>
              <a:rPr lang="nl-NL" dirty="0"/>
              <a:t> </a:t>
            </a:r>
            <a:r>
              <a:rPr lang="nl-NL" dirty="0" err="1"/>
              <a:t>nghiên</a:t>
            </a:r>
            <a:r>
              <a:rPr lang="nl-NL" dirty="0"/>
              <a:t> </a:t>
            </a:r>
            <a:r>
              <a:rPr lang="nl-NL" dirty="0" err="1"/>
              <a:t>cứu</a:t>
            </a:r>
            <a:r>
              <a:rPr lang="nl-NL" dirty="0"/>
              <a:t> </a:t>
            </a:r>
            <a:r>
              <a:rPr lang="nl-NL" dirty="0" err="1"/>
              <a:t>này</a:t>
            </a:r>
            <a:r>
              <a:rPr lang="nl-NL" dirty="0"/>
              <a:t>?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TÊN ĐỀ TÀI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798C-312B-0F42-BAF8-09E70CBB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FERD_2019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91B33-1D4E-9D40-B85D-AD2DE404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81F2-AF6F-A049-B959-1E46230B9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1438</Words>
  <Application>Microsoft Macintosh PowerPoint</Application>
  <PresentationFormat>On-screen Show (4:3)</PresentationFormat>
  <Paragraphs>243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ĐỀ CƯƠNG KHOÁ LUẬN TỐT NGHIỆP</vt:lpstr>
      <vt:lpstr>Làm gì khi thực hiện khoá luận tốt nghiệp?</vt:lpstr>
      <vt:lpstr>Mối quan tâm đầu tiên khi làm khoá luận?</vt:lpstr>
      <vt:lpstr>ĐỀ CƯƠNG SƠ BỘ KHOÁ LUẬN</vt:lpstr>
      <vt:lpstr>TÊN ĐỀ TÀI?</vt:lpstr>
      <vt:lpstr>TÊN ĐỀ TÀI?</vt:lpstr>
      <vt:lpstr>KẾT CẤU NỘI DUNG</vt:lpstr>
      <vt:lpstr>PHẦN 1: MỞ ĐẦU</vt:lpstr>
      <vt:lpstr>1.1 Tính cấp thiết của vấn đề nghiên cứu</vt:lpstr>
      <vt:lpstr>1.2 Mục tiêu nghiên cứu</vt:lpstr>
      <vt:lpstr>1.3 Câu hỏi nghiên cứu</vt:lpstr>
      <vt:lpstr>1.4 Đối tượng và phạm vi nghiên cứu</vt:lpstr>
      <vt:lpstr>PHẦN 2: CƠ SỞ LÝ LUẬN VÀ THỰC TIỄN</vt:lpstr>
      <vt:lpstr>PHẦN 3: ĐỊA BÀN VÀ PPNC</vt:lpstr>
      <vt:lpstr>3.2.1 Chọn điểm nghiên cứu (nếu có)</vt:lpstr>
      <vt:lpstr>3.2.2 Thu thập thông tin</vt:lpstr>
      <vt:lpstr>3.2.3 Xử lý số liệu</vt:lpstr>
      <vt:lpstr>3.2.4 Phương pháp phân tích</vt:lpstr>
      <vt:lpstr>3.2.5 Hệ thống  NC chỉ tiêu</vt:lpstr>
      <vt:lpstr>PHẦN 4: KẾT QUẢ NGHIÊN CỨU VÀ THẢO LUẬN</vt:lpstr>
      <vt:lpstr>PHẦN 5: KẾT LUẬN VÀ KIẾN NGHỊ</vt:lpstr>
      <vt:lpstr>TÀI LIỆU THAM KHẢO</vt:lpstr>
      <vt:lpstr>KẾ HOẠCH THỰC TẬP TỐT NGHIỆP</vt:lpstr>
      <vt:lpstr>CHÚC CÁC BẠN  HOÀN THÀNH TỐT KHOÁ LUẬN!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ĐỀ CƯƠNG KHOÁ LUẬN TỐT NGHIỆP</dc:title>
  <dc:creator>Microsoft Office User</dc:creator>
  <cp:lastModifiedBy>Microsoft Office User</cp:lastModifiedBy>
  <cp:revision>16</cp:revision>
  <dcterms:created xsi:type="dcterms:W3CDTF">2019-06-12T22:24:53Z</dcterms:created>
  <dcterms:modified xsi:type="dcterms:W3CDTF">2019-06-13T11:12:00Z</dcterms:modified>
</cp:coreProperties>
</file>